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3.xml" ContentType="application/vnd.openxmlformats-officedocument.presentationml.notesSlide+xml"/>
  <Override PartName="/ppt/slides/slide6.xml" ContentType="application/vnd.openxmlformats-officedocument.presentationml.slide+xml"/>
  <Override PartName="/ppt/notesSlides/notesSlide4.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Override PartName="/ppt/slides/slide8.xml" ContentType="application/vnd.openxmlformats-officedocument.presentationml.slide+xml"/>
  <Override PartName="/ppt/notesSlides/notesSlide6.xml" ContentType="application/vnd.openxmlformats-officedocument.presentationml.notesSlide+xml"/>
  <Override PartName="/ppt/slides/slide9.xml" ContentType="application/vnd.openxmlformats-officedocument.presentationml.slide+xml"/>
  <Override PartName="/ppt/notesSlides/notesSlide7.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8.xml" ContentType="application/vnd.openxmlformats-officedocument.presentationml.notesSlide+xml"/>
  <Override PartName="/ppt/slides/slide12.xml" ContentType="application/vnd.openxmlformats-officedocument.presentationml.slide+xml"/>
  <Override PartName="/ppt/notesSlides/notesSlide9.xml" ContentType="application/vnd.openxmlformats-officedocument.presentationml.notesSlide+xml"/>
  <Override PartName="/ppt/slides/slide13.xml" ContentType="application/vnd.openxmlformats-officedocument.presentationml.slide+xml"/>
  <Override PartName="/ppt/notesSlides/notesSlide10.xml" ContentType="application/vnd.openxmlformats-officedocument.presentationml.notesSlide+xml"/>
  <Override PartName="/ppt/slides/slide14.xml" ContentType="application/vnd.openxmlformats-officedocument.presentationml.slide+xml"/>
  <Override PartName="/ppt/notesSlides/notesSlide11.xml" ContentType="application/vnd.openxmlformats-officedocument.presentationml.notesSlide+xml"/>
  <Override PartName="/ppt/slides/slide15.xml" ContentType="application/vnd.openxmlformats-officedocument.presentationml.slide+xml"/>
  <Override PartName="/ppt/notesSlides/notesSlide12.xml" ContentType="application/vnd.openxmlformats-officedocument.presentationml.notesSlide+xml"/>
  <Override PartName="/ppt/slides/slide16.xml" ContentType="application/vnd.openxmlformats-officedocument.presentationml.slide+xml"/>
  <Override PartName="/ppt/notesSlides/notesSlide13.xml" ContentType="application/vnd.openxmlformats-officedocument.presentationml.notesSlide+xml"/>
  <Override PartName="/ppt/slides/slide17.xml" ContentType="application/vnd.openxmlformats-officedocument.presentationml.slide+xml"/>
  <Override PartName="/ppt/notesSlides/notesSlide14.xml" ContentType="application/vnd.openxmlformats-officedocument.presentationml.notesSlide+xml"/>
  <Override PartName="/ppt/slides/slide18.xml" ContentType="application/vnd.openxmlformats-officedocument.presentationml.slide+xml"/>
  <Override PartName="/ppt/notesSlides/notesSlide15.xml" ContentType="application/vnd.openxmlformats-officedocument.presentationml.notesSlide+xml"/>
  <Override PartName="/ppt/slides/slide19.xml" ContentType="application/vnd.openxmlformats-officedocument.presentationml.slide+xml"/>
  <Override PartName="/ppt/notesSlides/notesSlide16.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 id="2147483649" r:id="rId2"/>
  </p:sldMasterIdLst>
  <p:notesMasterIdLst>
    <p:notesMasterId r:id="rId3"/>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000" autoAdjust="0"/>
    <p:restoredTop sz="53049" autoAdjust="0"/>
  </p:normalViewPr>
  <p:slideViewPr>
    <p:cSldViewPr snapToGrid="0">
      <p:cViewPr varScale="1">
        <p:scale>
          <a:sx n="23" d="100"/>
          <a:sy n="23" d="100"/>
        </p:scale>
        <p:origin x="2460" y="258"/>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tableStyles" Target="tableStyles.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21" name=""/>
        <p:cNvGrpSpPr/>
        <p:nvPr/>
      </p:nvGrpSpPr>
      <p:grpSpPr>
        <a:xfrm>
          <a:off x="0" y="0"/>
          <a:ext cx="0" cy="0"/>
          <a:chOff x="0" y="0"/>
          <a:chExt cx="0" cy="0"/>
        </a:xfrm>
      </p:grpSpPr>
      <p:sp>
        <p:nvSpPr>
          <p:cNvPr id="1048801"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802"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D32A3223-1944-465C-B4D4-B6E445F21A80}" type="datetimeFigureOut">
              <a:rPr lang="en-US" smtClean="0"/>
              <a:t>11/30/2025</a:t>
            </a:fld>
            <a:endParaRPr lang="en-US"/>
          </a:p>
        </p:txBody>
      </p:sp>
      <p:sp>
        <p:nvSpPr>
          <p:cNvPr id="1048803"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US"/>
          </a:p>
        </p:txBody>
      </p:sp>
      <p:sp>
        <p:nvSpPr>
          <p:cNvPr id="1048804"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05"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8806"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59E002DA-6CB5-47C1-88F5-E405DD005F8A}"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591" name="Slide Image Placeholder 1"/>
          <p:cNvSpPr>
            <a:spLocks noChangeAspect="1" noRot="1" noGrp="1"/>
          </p:cNvSpPr>
          <p:nvPr>
            <p:ph type="sldImg"/>
          </p:nvPr>
        </p:nvSpPr>
        <p:spPr/>
      </p:sp>
      <p:sp>
        <p:nvSpPr>
          <p:cNvPr id="1048592" name="Notes Placeholder 2"/>
          <p:cNvSpPr>
            <a:spLocks noGrp="1"/>
          </p:cNvSpPr>
          <p:nvPr>
            <p:ph type="body" idx="1"/>
          </p:nvPr>
        </p:nvSpPr>
        <p:spPr/>
        <p:txBody>
          <a:bodyPr/>
          <a:p>
            <a:endParaRPr dirty="0" lang="en-US"/>
          </a:p>
        </p:txBody>
      </p:sp>
      <p:sp>
        <p:nvSpPr>
          <p:cNvPr id="1048593" name="Slide Number Placeholder 3"/>
          <p:cNvSpPr>
            <a:spLocks noGrp="1"/>
          </p:cNvSpPr>
          <p:nvPr>
            <p:ph type="sldNum" sz="quarter" idx="5"/>
          </p:nvPr>
        </p:nvSpPr>
        <p:spPr/>
        <p:txBody>
          <a:bodyPr/>
          <a:p>
            <a:fld id="{59E002DA-6CB5-47C1-88F5-E405DD005F8A}"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595" name="Slide Image Placeholder 1"/>
          <p:cNvSpPr>
            <a:spLocks noChangeAspect="1" noRot="1" noGrp="1"/>
          </p:cNvSpPr>
          <p:nvPr>
            <p:ph type="sldImg"/>
          </p:nvPr>
        </p:nvSpPr>
        <p:spPr/>
      </p:sp>
      <p:sp>
        <p:nvSpPr>
          <p:cNvPr id="1048596" name="Notes Placeholder 2"/>
          <p:cNvSpPr>
            <a:spLocks noGrp="1"/>
          </p:cNvSpPr>
          <p:nvPr>
            <p:ph type="body" idx="1"/>
          </p:nvPr>
        </p:nvSpPr>
        <p:spPr/>
        <p:txBody>
          <a:bodyPr/>
          <a:p>
            <a:endParaRPr dirty="0" lang="en-US"/>
          </a:p>
        </p:txBody>
      </p:sp>
      <p:sp>
        <p:nvSpPr>
          <p:cNvPr id="1048597" name="Slide Number Placeholder 3"/>
          <p:cNvSpPr>
            <a:spLocks noGrp="1"/>
          </p:cNvSpPr>
          <p:nvPr>
            <p:ph type="sldNum" sz="quarter" idx="5"/>
          </p:nvPr>
        </p:nvSpPr>
        <p:spPr/>
        <p:txBody>
          <a:bodyPr/>
          <a:p>
            <a:fld id="{59E002DA-6CB5-47C1-88F5-E405DD005F8A}"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05" name="Slide Image Placeholder 1"/>
          <p:cNvSpPr>
            <a:spLocks noChangeAspect="1" noRot="1" noGrp="1"/>
          </p:cNvSpPr>
          <p:nvPr>
            <p:ph type="sldImg"/>
          </p:nvPr>
        </p:nvSpPr>
        <p:spPr/>
      </p:sp>
      <p:sp>
        <p:nvSpPr>
          <p:cNvPr id="1048606" name="Notes Placeholder 2"/>
          <p:cNvSpPr>
            <a:spLocks noGrp="1"/>
          </p:cNvSpPr>
          <p:nvPr>
            <p:ph type="body" idx="1"/>
          </p:nvPr>
        </p:nvSpPr>
        <p:spPr/>
        <p:txBody>
          <a:bodyPr/>
          <a:p>
            <a:endParaRPr dirty="0" lang="en-US"/>
          </a:p>
        </p:txBody>
      </p:sp>
      <p:sp>
        <p:nvSpPr>
          <p:cNvPr id="1048607" name="Slide Number Placeholder 3"/>
          <p:cNvSpPr>
            <a:spLocks noGrp="1"/>
          </p:cNvSpPr>
          <p:nvPr>
            <p:ph type="sldNum" sz="quarter" idx="5"/>
          </p:nvPr>
        </p:nvSpPr>
        <p:spPr/>
        <p:txBody>
          <a:bodyPr/>
          <a:p>
            <a:fld id="{59E002DA-6CB5-47C1-88F5-E405DD005F8A}"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10" name="Slide Image Placeholder 1"/>
          <p:cNvSpPr>
            <a:spLocks noChangeAspect="1" noRot="1" noGrp="1"/>
          </p:cNvSpPr>
          <p:nvPr>
            <p:ph type="sldImg"/>
          </p:nvPr>
        </p:nvSpPr>
        <p:spPr/>
      </p:sp>
      <p:sp>
        <p:nvSpPr>
          <p:cNvPr id="1048611" name="Notes Placeholder 2"/>
          <p:cNvSpPr>
            <a:spLocks noGrp="1"/>
          </p:cNvSpPr>
          <p:nvPr>
            <p:ph type="body" idx="1"/>
          </p:nvPr>
        </p:nvSpPr>
        <p:spPr/>
        <p:txBody>
          <a:bodyPr/>
          <a:p>
            <a:endParaRPr dirty="0" lang="en-US"/>
          </a:p>
        </p:txBody>
      </p:sp>
      <p:sp>
        <p:nvSpPr>
          <p:cNvPr id="1048612" name="Slide Number Placeholder 3"/>
          <p:cNvSpPr>
            <a:spLocks noGrp="1"/>
          </p:cNvSpPr>
          <p:nvPr>
            <p:ph type="sldNum" sz="quarter" idx="5"/>
          </p:nvPr>
        </p:nvSpPr>
        <p:spPr/>
        <p:txBody>
          <a:bodyPr/>
          <a:p>
            <a:fld id="{59E002DA-6CB5-47C1-88F5-E405DD005F8A}"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14" name="Slide Image Placeholder 1"/>
          <p:cNvSpPr>
            <a:spLocks noChangeAspect="1" noRot="1" noGrp="1"/>
          </p:cNvSpPr>
          <p:nvPr>
            <p:ph type="sldImg"/>
          </p:nvPr>
        </p:nvSpPr>
        <p:spPr/>
      </p:sp>
      <p:sp>
        <p:nvSpPr>
          <p:cNvPr id="1048615" name="Notes Placeholder 2"/>
          <p:cNvSpPr>
            <a:spLocks noGrp="1"/>
          </p:cNvSpPr>
          <p:nvPr>
            <p:ph type="body" idx="1"/>
          </p:nvPr>
        </p:nvSpPr>
        <p:spPr/>
        <p:txBody>
          <a:bodyPr/>
          <a:p>
            <a:endParaRPr dirty="0" lang="en-US"/>
          </a:p>
        </p:txBody>
      </p:sp>
      <p:sp>
        <p:nvSpPr>
          <p:cNvPr id="1048616" name="Slide Number Placeholder 3"/>
          <p:cNvSpPr>
            <a:spLocks noGrp="1"/>
          </p:cNvSpPr>
          <p:nvPr>
            <p:ph type="sldNum" sz="quarter" idx="5"/>
          </p:nvPr>
        </p:nvSpPr>
        <p:spPr/>
        <p:txBody>
          <a:bodyPr/>
          <a:p>
            <a:fld id="{59E002DA-6CB5-47C1-88F5-E405DD005F8A}"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20" name="Slide Image Placeholder 1"/>
          <p:cNvSpPr>
            <a:spLocks noChangeAspect="1" noRot="1" noGrp="1"/>
          </p:cNvSpPr>
          <p:nvPr>
            <p:ph type="sldImg"/>
          </p:nvPr>
        </p:nvSpPr>
        <p:spPr/>
      </p:sp>
      <p:sp>
        <p:nvSpPr>
          <p:cNvPr id="1048621" name="Notes Placeholder 2"/>
          <p:cNvSpPr>
            <a:spLocks noGrp="1"/>
          </p:cNvSpPr>
          <p:nvPr>
            <p:ph type="body" idx="1"/>
          </p:nvPr>
        </p:nvSpPr>
        <p:spPr/>
        <p:txBody>
          <a:bodyPr/>
          <a:p>
            <a:endParaRPr dirty="0" lang="en-US"/>
          </a:p>
        </p:txBody>
      </p:sp>
      <p:sp>
        <p:nvSpPr>
          <p:cNvPr id="1048622" name="Slide Number Placeholder 3"/>
          <p:cNvSpPr>
            <a:spLocks noGrp="1"/>
          </p:cNvSpPr>
          <p:nvPr>
            <p:ph type="sldNum" sz="quarter" idx="5"/>
          </p:nvPr>
        </p:nvSpPr>
        <p:spPr/>
        <p:txBody>
          <a:bodyPr/>
          <a:p>
            <a:fld id="{59E002DA-6CB5-47C1-88F5-E405DD005F8A}"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27" name="Slide Image Placeholder 1"/>
          <p:cNvSpPr>
            <a:spLocks noChangeAspect="1" noRot="1" noGrp="1"/>
          </p:cNvSpPr>
          <p:nvPr>
            <p:ph type="sldImg"/>
          </p:nvPr>
        </p:nvSpPr>
        <p:spPr/>
      </p:sp>
      <p:sp>
        <p:nvSpPr>
          <p:cNvPr id="1048628" name="Notes Placeholder 2"/>
          <p:cNvSpPr>
            <a:spLocks noGrp="1"/>
          </p:cNvSpPr>
          <p:nvPr>
            <p:ph type="body" idx="1"/>
          </p:nvPr>
        </p:nvSpPr>
        <p:spPr/>
        <p:txBody>
          <a:bodyPr/>
          <a:p>
            <a:endParaRPr dirty="0" lang="en-US"/>
          </a:p>
        </p:txBody>
      </p:sp>
      <p:sp>
        <p:nvSpPr>
          <p:cNvPr id="1048629" name="Slide Number Placeholder 3"/>
          <p:cNvSpPr>
            <a:spLocks noGrp="1"/>
          </p:cNvSpPr>
          <p:nvPr>
            <p:ph type="sldNum" sz="quarter" idx="5"/>
          </p:nvPr>
        </p:nvSpPr>
        <p:spPr/>
        <p:txBody>
          <a:bodyPr/>
          <a:p>
            <a:fld id="{59E002DA-6CB5-47C1-88F5-E405DD005F8A}"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48" name="Slide Image Placeholder 1"/>
          <p:cNvSpPr>
            <a:spLocks noChangeAspect="1" noRot="1" noGrp="1" noTextEdit="1"/>
          </p:cNvSpPr>
          <p:nvPr>
            <p:ph type="sldImg"/>
          </p:nvPr>
        </p:nvSpPr>
        <p:spPr bwMode="auto">
          <a:noFill/>
          <a:ln>
            <a:solidFill>
              <a:srgbClr val="000000"/>
            </a:solidFill>
            <a:miter lim="800000"/>
            <a:headEnd/>
            <a:tailEnd/>
          </a:ln>
        </p:spPr>
      </p:sp>
      <p:sp>
        <p:nvSpPr>
          <p:cNvPr id="1048649" name="Notes Placeholder 2"/>
          <p:cNvSpPr>
            <a:spLocks noGrp="1"/>
          </p:cNvSpPr>
          <p:nvPr>
            <p:ph type="body" idx="1"/>
          </p:nvPr>
        </p:nvSpPr>
        <p:spPr bwMode="auto">
          <a:noFill/>
        </p:spPr>
        <p:txBody>
          <a:bodyPr anchor="t" anchorCtr="0" compatLnSpc="1" numCol="1" wrap="square">
            <a:prstTxWarp prst="textNoShape"/>
          </a:bodyPr>
          <a:p>
            <a:pPr eaLnBrk="1" hangingPunct="1"/>
            <a:r>
              <a:rPr altLang="en-US" b="1" lang="en-US"/>
              <a:t>(ILL/APP) BABE RUTH </a:t>
            </a:r>
            <a:r>
              <a:rPr altLang="en-US" lang="en-US"/>
              <a:t>– BASEBALL</a:t>
            </a:r>
          </a:p>
          <a:p>
            <a:pPr eaLnBrk="1" hangingPunct="1"/>
            <a:r>
              <a:rPr altLang="en-US" lang="en-US"/>
              <a:t>MORE STRIKE OUTS BUT KNOWN A HOME RUN KING</a:t>
            </a:r>
          </a:p>
          <a:p>
            <a:pPr eaLnBrk="1" hangingPunct="1"/>
            <a:endParaRPr altLang="en-US" lang="en-US"/>
          </a:p>
          <a:p>
            <a:pPr eaLnBrk="1" hangingPunct="1"/>
            <a:r>
              <a:rPr altLang="en-US" b="1" lang="en-US"/>
              <a:t>CARUSO </a:t>
            </a:r>
            <a:r>
              <a:rPr altLang="en-US" lang="en-US"/>
              <a:t> THE GREATEST TENOR OF ALL TIMES… MUSIC TEACHER SAID HE SHOULD QUIT – COULD NOT HIT THOSE NOTES.</a:t>
            </a:r>
          </a:p>
          <a:p>
            <a:pPr eaLnBrk="1" hangingPunct="1"/>
            <a:endParaRPr altLang="en-US" lang="en-US"/>
          </a:p>
          <a:p>
            <a:pPr eaLnBrk="1" hangingPunct="1"/>
            <a:r>
              <a:rPr altLang="en-US" b="1" lang="en-US"/>
              <a:t>THOMAS EDISSON </a:t>
            </a:r>
            <a:r>
              <a:rPr altLang="en-US" lang="en-US"/>
              <a:t>– HIS TEACHER CALLED HIM DUMB BUT HIS MOTHER SAID MY SON IS NOT STUPID. I’LL TEACH HIM MYSELF</a:t>
            </a:r>
          </a:p>
          <a:p>
            <a:pPr eaLnBrk="1" hangingPunct="1"/>
            <a:endParaRPr altLang="en-US" lang="en-US"/>
          </a:p>
          <a:p>
            <a:pPr eaLnBrk="1" hangingPunct="1"/>
            <a:r>
              <a:rPr altLang="en-US" b="1" lang="en-US"/>
              <a:t>ALBERT EINSTEIN </a:t>
            </a:r>
            <a:r>
              <a:rPr altLang="en-US" lang="en-US"/>
              <a:t>– FLUNKED MATHEMATICS</a:t>
            </a:r>
          </a:p>
          <a:p>
            <a:pPr eaLnBrk="1" hangingPunct="1"/>
            <a:endParaRPr altLang="en-US" lang="en-US"/>
          </a:p>
          <a:p>
            <a:pPr eaLnBrk="1" hangingPunct="1"/>
            <a:r>
              <a:rPr altLang="en-US" b="1" lang="en-US"/>
              <a:t>HENRY FORD </a:t>
            </a:r>
            <a:r>
              <a:rPr altLang="en-US" lang="en-US"/>
              <a:t>– WAS PENNILESS AND BROKE AT 40 YRS OLD, BUT HE REFUSED TO BE FETTERED BY FAILURE</a:t>
            </a:r>
          </a:p>
          <a:p>
            <a:pPr eaLnBrk="1" hangingPunct="1"/>
            <a:endParaRPr altLang="en-US" lang="en-US"/>
          </a:p>
          <a:p>
            <a:pPr eaLnBrk="1" hangingPunct="1"/>
            <a:r>
              <a:rPr altLang="en-US" b="1" lang="en-US"/>
              <a:t>COL SANDERS </a:t>
            </a:r>
            <a:r>
              <a:rPr altLang="en-US" lang="en-US"/>
              <a:t>– AT 65 YRS OLD HE COULD NOT SELL HIS CHICKEN RECIPE TO 300 PLUS PEOPLE, BUT HE WOULD NOT BE FETTERED BY FAILURES.</a:t>
            </a:r>
          </a:p>
          <a:p>
            <a:pPr eaLnBrk="1" hangingPunct="1"/>
            <a:endParaRPr altLang="en-US" lang="en-US"/>
          </a:p>
        </p:txBody>
      </p:sp>
      <p:sp>
        <p:nvSpPr>
          <p:cNvPr id="1048650" name="Slide Number Placeholder 3"/>
          <p:cNvSpPr>
            <a:spLocks noGrp="1" noChangeArrowheads="1"/>
          </p:cNvSpPr>
          <p:nvPr>
            <p:ph type="sldNum" sz="quarter" idx="5"/>
          </p:nvPr>
        </p:nvSpPr>
        <p:spPr bwMode="auto">
          <a:noFill/>
        </p:spPr>
        <p:txBody>
          <a:bodyPr/>
          <a:lstStyle>
            <a:lvl1pPr>
              <a:spcBef>
                <a:spcPct val="30000"/>
              </a:spcBef>
              <a:defRPr sz="1200">
                <a:solidFill>
                  <a:schemeClr val="tx1"/>
                </a:solidFill>
                <a:latin typeface="Calibri" panose="020F0502020204030204" pitchFamily="34" charset="0"/>
              </a:defRPr>
            </a:lvl1pPr>
            <a:lvl2pPr indent="-285750" marL="742950">
              <a:spcBef>
                <a:spcPct val="30000"/>
              </a:spcBef>
              <a:defRPr sz="1200">
                <a:solidFill>
                  <a:schemeClr val="tx1"/>
                </a:solidFill>
                <a:latin typeface="Calibri" panose="020F0502020204030204" pitchFamily="34" charset="0"/>
              </a:defRPr>
            </a:lvl2pPr>
            <a:lvl3pPr indent="-228600" marL="1143000">
              <a:spcBef>
                <a:spcPct val="30000"/>
              </a:spcBef>
              <a:defRPr sz="1200">
                <a:solidFill>
                  <a:schemeClr val="tx1"/>
                </a:solidFill>
                <a:latin typeface="Calibri" panose="020F0502020204030204" pitchFamily="34" charset="0"/>
              </a:defRPr>
            </a:lvl3pPr>
            <a:lvl4pPr indent="-228600" marL="1600200">
              <a:spcBef>
                <a:spcPct val="30000"/>
              </a:spcBef>
              <a:defRPr sz="1200">
                <a:solidFill>
                  <a:schemeClr val="tx1"/>
                </a:solidFill>
                <a:latin typeface="Calibri" panose="020F0502020204030204" pitchFamily="34" charset="0"/>
              </a:defRPr>
            </a:lvl4pPr>
            <a:lvl5pPr indent="-228600" marL="2057400">
              <a:spcBef>
                <a:spcPct val="30000"/>
              </a:spcBef>
              <a:defRPr sz="1200">
                <a:solidFill>
                  <a:schemeClr val="tx1"/>
                </a:solidFill>
                <a:latin typeface="Calibri" panose="020F0502020204030204" pitchFamily="34" charset="0"/>
              </a:defRPr>
            </a:lvl5pPr>
            <a:lvl6pPr eaLnBrk="0" fontAlgn="base" hangingPunct="0" indent="-228600" marL="2514600">
              <a:spcBef>
                <a:spcPct val="30000"/>
              </a:spcBef>
              <a:spcAft>
                <a:spcPct val="0"/>
              </a:spcAft>
              <a:defRPr sz="1200">
                <a:solidFill>
                  <a:schemeClr val="tx1"/>
                </a:solidFill>
                <a:latin typeface="Calibri" panose="020F0502020204030204" pitchFamily="34" charset="0"/>
              </a:defRPr>
            </a:lvl6pPr>
            <a:lvl7pPr eaLnBrk="0" fontAlgn="base" hangingPunct="0" indent="-228600" marL="2971800">
              <a:spcBef>
                <a:spcPct val="30000"/>
              </a:spcBef>
              <a:spcAft>
                <a:spcPct val="0"/>
              </a:spcAft>
              <a:defRPr sz="1200">
                <a:solidFill>
                  <a:schemeClr val="tx1"/>
                </a:solidFill>
                <a:latin typeface="Calibri" panose="020F0502020204030204" pitchFamily="34" charset="0"/>
              </a:defRPr>
            </a:lvl7pPr>
            <a:lvl8pPr eaLnBrk="0" fontAlgn="base" hangingPunct="0" indent="-228600" marL="3429000">
              <a:spcBef>
                <a:spcPct val="30000"/>
              </a:spcBef>
              <a:spcAft>
                <a:spcPct val="0"/>
              </a:spcAft>
              <a:defRPr sz="1200">
                <a:solidFill>
                  <a:schemeClr val="tx1"/>
                </a:solidFill>
                <a:latin typeface="Calibri" panose="020F0502020204030204" pitchFamily="34" charset="0"/>
              </a:defRPr>
            </a:lvl8pPr>
            <a:lvl9pPr eaLnBrk="0" fontAlgn="base" hangingPunct="0" indent="-228600" marL="3886200">
              <a:spcBef>
                <a:spcPct val="30000"/>
              </a:spcBef>
              <a:spcAft>
                <a:spcPct val="0"/>
              </a:spcAft>
              <a:defRPr sz="1200">
                <a:solidFill>
                  <a:schemeClr val="tx1"/>
                </a:solidFill>
                <a:latin typeface="Calibri" panose="020F0502020204030204" pitchFamily="34" charset="0"/>
              </a:defRPr>
            </a:lvl9pPr>
          </a:lstStyle>
          <a:p>
            <a:pPr algn="r" defTabSz="914400" eaLnBrk="1" fontAlgn="base" hangingPunct="1" indent="0" latinLnBrk="0" lvl="0" marL="0" marR="0" rtl="0">
              <a:lnSpc>
                <a:spcPct val="100000"/>
              </a:lnSpc>
              <a:spcBef>
                <a:spcPct val="0"/>
              </a:spcBef>
              <a:spcAft>
                <a:spcPct val="0"/>
              </a:spcAft>
              <a:buClrTx/>
              <a:buSzTx/>
              <a:buFontTx/>
              <a:buNone/>
            </a:pPr>
            <a:fld id="{2F7EAD56-3114-45F5-B4A8-2A7CEE886E9E}" type="slidenum">
              <a:rPr altLang="en-US" baseline="0" b="0" cap="none" sz="1200" i="0" kern="1200" kumimoji="0" lang="en-US" noProof="0" normalizeH="0" spc="0" strike="noStrike" u="none" smtClean="0">
                <a:ln>
                  <a:noFill/>
                </a:ln>
                <a:solidFill>
                  <a:prstClr val="black"/>
                </a:solidFill>
                <a:effectLst/>
                <a:uLnTx/>
                <a:uFillTx/>
                <a:latin typeface="Calibri" panose="020F0502020204030204" pitchFamily="34" charset="0"/>
                <a:ea typeface="+mn-ea"/>
                <a:cs typeface="Arial" panose="020B0604020202020204" pitchFamily="34" charset="0"/>
              </a:rPr>
              <a:pPr algn="r" defTabSz="914400" eaLnBrk="1" fontAlgn="base" hangingPunct="1" indent="0" latinLnBrk="0" lvl="0" marL="0" marR="0" rtl="0">
                <a:lnSpc>
                  <a:spcPct val="100000"/>
                </a:lnSpc>
                <a:spcBef>
                  <a:spcPct val="0"/>
                </a:spcBef>
                <a:spcAft>
                  <a:spcPct val="0"/>
                </a:spcAft>
                <a:buClrTx/>
                <a:buSzTx/>
                <a:buFontTx/>
                <a:buNone/>
              </a:pPr>
              <a:t>11</a:t>
            </a:fld>
            <a:endParaRPr altLang="en-US" baseline="0" b="0" cap="none" sz="1200" i="0" kern="1200" kumimoji="0" lang="en-US" noProof="0" normalizeH="0" spc="0" strike="noStrike" u="none">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52" name="Slide Image Placeholder 1"/>
          <p:cNvSpPr>
            <a:spLocks noChangeAspect="1" noRot="1" noGrp="1"/>
          </p:cNvSpPr>
          <p:nvPr>
            <p:ph type="sldImg"/>
          </p:nvPr>
        </p:nvSpPr>
        <p:spPr/>
      </p:sp>
      <p:sp>
        <p:nvSpPr>
          <p:cNvPr id="1048653" name="Notes Placeholder 2"/>
          <p:cNvSpPr>
            <a:spLocks noGrp="1"/>
          </p:cNvSpPr>
          <p:nvPr>
            <p:ph type="body" idx="1"/>
          </p:nvPr>
        </p:nvSpPr>
        <p:spPr/>
        <p:txBody>
          <a:bodyPr/>
          <a:p>
            <a:endParaRPr dirty="0" lang="en-US"/>
          </a:p>
        </p:txBody>
      </p:sp>
      <p:sp>
        <p:nvSpPr>
          <p:cNvPr id="1048654" name="Slide Number Placeholder 3"/>
          <p:cNvSpPr>
            <a:spLocks noGrp="1"/>
          </p:cNvSpPr>
          <p:nvPr>
            <p:ph type="sldNum" sz="quarter" idx="5"/>
          </p:nvPr>
        </p:nvSpPr>
        <p:spPr/>
        <p:txBody>
          <a:bodyPr/>
          <a:p>
            <a:fld id="{59E002DA-6CB5-47C1-88F5-E405DD005F8A}" type="slidenum">
              <a:rPr lang="en-US" smtClean="0"/>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57" name="Slide Image Placeholder 1"/>
          <p:cNvSpPr>
            <a:spLocks noChangeAspect="1" noRot="1" noGrp="1"/>
          </p:cNvSpPr>
          <p:nvPr>
            <p:ph type="sldImg"/>
          </p:nvPr>
        </p:nvSpPr>
        <p:spPr/>
      </p:sp>
      <p:sp>
        <p:nvSpPr>
          <p:cNvPr id="1048658" name="Notes Placeholder 2"/>
          <p:cNvSpPr>
            <a:spLocks noGrp="1"/>
          </p:cNvSpPr>
          <p:nvPr>
            <p:ph type="body" idx="1"/>
          </p:nvPr>
        </p:nvSpPr>
        <p:spPr/>
        <p:txBody>
          <a:bodyPr/>
          <a:p>
            <a:endParaRPr dirty="0" lang="en-US"/>
          </a:p>
        </p:txBody>
      </p:sp>
      <p:sp>
        <p:nvSpPr>
          <p:cNvPr id="1048659" name="Slide Number Placeholder 3"/>
          <p:cNvSpPr>
            <a:spLocks noGrp="1"/>
          </p:cNvSpPr>
          <p:nvPr>
            <p:ph type="sldNum" sz="quarter" idx="5"/>
          </p:nvPr>
        </p:nvSpPr>
        <p:spPr/>
        <p:txBody>
          <a:bodyPr/>
          <a:p>
            <a:fld id="{59E002DA-6CB5-47C1-88F5-E405DD005F8A}" type="slidenum">
              <a:rPr lang="en-US" smtClean="0"/>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62" name="Slide Image Placeholder 1"/>
          <p:cNvSpPr>
            <a:spLocks noChangeAspect="1" noRot="1" noGrp="1"/>
          </p:cNvSpPr>
          <p:nvPr>
            <p:ph type="sldImg"/>
          </p:nvPr>
        </p:nvSpPr>
        <p:spPr/>
      </p:sp>
      <p:sp>
        <p:nvSpPr>
          <p:cNvPr id="1048663" name="Notes Placeholder 2"/>
          <p:cNvSpPr>
            <a:spLocks noGrp="1"/>
          </p:cNvSpPr>
          <p:nvPr>
            <p:ph type="body" idx="1"/>
          </p:nvPr>
        </p:nvSpPr>
        <p:spPr/>
        <p:txBody>
          <a:bodyPr/>
          <a:p>
            <a:endParaRPr dirty="0" lang="en-US"/>
          </a:p>
        </p:txBody>
      </p:sp>
      <p:sp>
        <p:nvSpPr>
          <p:cNvPr id="1048664" name="Slide Number Placeholder 3"/>
          <p:cNvSpPr>
            <a:spLocks noGrp="1"/>
          </p:cNvSpPr>
          <p:nvPr>
            <p:ph type="sldNum" sz="quarter" idx="5"/>
          </p:nvPr>
        </p:nvSpPr>
        <p:spPr/>
        <p:txBody>
          <a:bodyPr/>
          <a:p>
            <a:fld id="{59E002DA-6CB5-47C1-88F5-E405DD005F8A}" type="slidenum">
              <a:rPr lang="en-US" smtClean="0"/>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67" name="Slide Image Placeholder 1"/>
          <p:cNvSpPr>
            <a:spLocks noChangeAspect="1" noRot="1" noGrp="1"/>
          </p:cNvSpPr>
          <p:nvPr>
            <p:ph type="sldImg"/>
          </p:nvPr>
        </p:nvSpPr>
        <p:spPr/>
      </p:sp>
      <p:sp>
        <p:nvSpPr>
          <p:cNvPr id="1048668" name="Notes Placeholder 2"/>
          <p:cNvSpPr>
            <a:spLocks noGrp="1"/>
          </p:cNvSpPr>
          <p:nvPr>
            <p:ph type="body" idx="1"/>
          </p:nvPr>
        </p:nvSpPr>
        <p:spPr/>
        <p:txBody>
          <a:bodyPr/>
          <a:p>
            <a:pPr eaLnBrk="1" hangingPunct="1"/>
            <a:endParaRPr altLang="en-US" b="1" dirty="0" lang="en-US"/>
          </a:p>
          <a:p>
            <a:pPr eaLnBrk="1" hangingPunct="1"/>
            <a:r>
              <a:rPr altLang="en-US" b="1" dirty="0" lang="en-US"/>
              <a:t>Matthew 6:24 </a:t>
            </a:r>
            <a:r>
              <a:rPr altLang="en-US" dirty="0" lang="en-US"/>
              <a:t>New King James Version (NKJV)</a:t>
            </a:r>
          </a:p>
          <a:p>
            <a:pPr eaLnBrk="1" hangingPunct="1"/>
            <a:r>
              <a:rPr altLang="en-US" baseline="30000" dirty="0" lang="en-US"/>
              <a:t>24 </a:t>
            </a:r>
            <a:r>
              <a:rPr altLang="en-US" dirty="0" lang="en-US"/>
              <a:t>“No one can serve two masters; for either he will hate the one and love the other, or else he will be loyal to the one and despise the other. You cannot serve God and mammon.</a:t>
            </a:r>
          </a:p>
          <a:p>
            <a:pPr eaLnBrk="1" hangingPunct="1"/>
            <a:endParaRPr altLang="en-US" dirty="0" lang="en-US"/>
          </a:p>
          <a:p>
            <a:pPr eaLnBrk="1" hangingPunct="1"/>
            <a:r>
              <a:rPr altLang="en-US" b="1" dirty="0" lang="en-US"/>
              <a:t>James 1:8 </a:t>
            </a:r>
            <a:r>
              <a:rPr altLang="en-US" dirty="0" lang="en-US"/>
              <a:t>New King James Version (NKJV)</a:t>
            </a:r>
          </a:p>
          <a:p>
            <a:pPr eaLnBrk="1" hangingPunct="1"/>
            <a:r>
              <a:rPr altLang="en-US" baseline="30000" lang="en-US"/>
              <a:t>8 </a:t>
            </a:r>
            <a:r>
              <a:rPr altLang="en-US" i="1" lang="en-US"/>
              <a:t>he is</a:t>
            </a:r>
            <a:r>
              <a:rPr altLang="en-US" lang="en-US"/>
              <a:t> a double-minded man, unstable in all his ways</a:t>
            </a:r>
          </a:p>
          <a:p>
            <a:pPr eaLnBrk="1" hangingPunct="1"/>
            <a:endParaRPr altLang="en-US" dirty="0" lang="en-US"/>
          </a:p>
          <a:p>
            <a:pPr eaLnBrk="1" hangingPunct="1"/>
            <a:endParaRPr altLang="en-US" dirty="0" lang="en-US"/>
          </a:p>
          <a:p>
            <a:pPr eaLnBrk="1" hangingPunct="1"/>
            <a:r>
              <a:rPr altLang="en-US" b="1" dirty="0" lang="en-US"/>
              <a:t>Hebrews 12:2 </a:t>
            </a:r>
            <a:r>
              <a:rPr altLang="en-US" dirty="0" lang="en-US"/>
              <a:t>New King James Version (NKJV)</a:t>
            </a:r>
          </a:p>
          <a:p>
            <a:pPr eaLnBrk="1" hangingPunct="1"/>
            <a:r>
              <a:rPr altLang="en-US" baseline="30000" dirty="0" lang="en-US"/>
              <a:t>2 </a:t>
            </a:r>
            <a:r>
              <a:rPr altLang="en-US" dirty="0" lang="en-US"/>
              <a:t>looking unto Jesus, the author and finisher of </a:t>
            </a:r>
            <a:r>
              <a:rPr altLang="en-US" dirty="0" i="1" lang="en-US"/>
              <a:t>our</a:t>
            </a:r>
            <a:r>
              <a:rPr altLang="en-US" dirty="0" lang="en-US"/>
              <a:t> faith, who for the joy that was set before Him endured the cross, despising the shame, and has sat down at the right hand of the throne of God.</a:t>
            </a:r>
          </a:p>
          <a:p>
            <a:pPr eaLnBrk="1" hangingPunct="1"/>
            <a:endParaRPr altLang="en-US" dirty="0" lang="en-US"/>
          </a:p>
          <a:p>
            <a:endParaRPr dirty="0" lang="en-US"/>
          </a:p>
        </p:txBody>
      </p:sp>
      <p:sp>
        <p:nvSpPr>
          <p:cNvPr id="1048669" name="Slide Number Placeholder 3"/>
          <p:cNvSpPr>
            <a:spLocks noGrp="1"/>
          </p:cNvSpPr>
          <p:nvPr>
            <p:ph type="sldNum" sz="quarter" idx="5"/>
          </p:nvPr>
        </p:nvSpPr>
        <p:spPr/>
        <p:txBody>
          <a:bodyPr/>
          <a:p>
            <a:fld id="{59E002DA-6CB5-47C1-88F5-E405DD005F8A}" type="slidenum">
              <a:rPr lang="en-US" smtClean="0"/>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72" name="Slide Image Placeholder 1"/>
          <p:cNvSpPr>
            <a:spLocks noChangeAspect="1" noRot="1" noGrp="1"/>
          </p:cNvSpPr>
          <p:nvPr>
            <p:ph type="sldImg"/>
          </p:nvPr>
        </p:nvSpPr>
        <p:spPr/>
      </p:sp>
      <p:sp>
        <p:nvSpPr>
          <p:cNvPr id="1048673" name="Notes Placeholder 2"/>
          <p:cNvSpPr>
            <a:spLocks noGrp="1"/>
          </p:cNvSpPr>
          <p:nvPr>
            <p:ph type="body" idx="1"/>
          </p:nvPr>
        </p:nvSpPr>
        <p:spPr/>
        <p:txBody>
          <a:bodyPr/>
          <a:p>
            <a:pPr eaLnBrk="1" hangingPunct="1"/>
            <a:r>
              <a:rPr altLang="en-US" dirty="0" lang="en-US"/>
              <a:t>DISCIPLINE-THESE WORDS MEAN “TO RELENTLESSLY PURSUE, TO CHASE AFTER”</a:t>
            </a:r>
          </a:p>
          <a:p>
            <a:pPr eaLnBrk="1" hangingPunct="1"/>
            <a:r>
              <a:rPr altLang="en-US" b="1" dirty="0" lang="en-US"/>
              <a:t>(FN) </a:t>
            </a:r>
            <a:r>
              <a:rPr altLang="en-US" dirty="0" lang="en-US"/>
              <a:t>APP/ILL: ATHLETE</a:t>
            </a:r>
            <a:endParaRPr altLang="en-US" b="1" dirty="0" lang="en-US"/>
          </a:p>
          <a:p>
            <a:pPr eaLnBrk="1" hangingPunct="1"/>
            <a:endParaRPr altLang="en-US" b="1" dirty="0" lang="en-US"/>
          </a:p>
          <a:p>
            <a:pPr eaLnBrk="1" hangingPunct="1"/>
            <a:endParaRPr altLang="en-US" b="1" dirty="0" lang="en-US"/>
          </a:p>
          <a:p>
            <a:pPr eaLnBrk="1" hangingPunct="1">
              <a:spcBef>
                <a:spcPct val="0"/>
              </a:spcBef>
            </a:pPr>
            <a:r>
              <a:rPr altLang="en-US" b="1" dirty="0" sz="1200" lang="en-US">
                <a:latin typeface="Arial" panose="020B0604020202020204" pitchFamily="34" charset="0"/>
              </a:rPr>
              <a:t>Discipline in the area of our appetites</a:t>
            </a:r>
          </a:p>
          <a:p>
            <a:pPr eaLnBrk="1" hangingPunct="1">
              <a:spcBef>
                <a:spcPct val="0"/>
              </a:spcBef>
            </a:pPr>
            <a:endParaRPr altLang="en-US" b="1" dirty="0" sz="800" lang="en-US">
              <a:latin typeface="Arial Black" panose="020B0A04020102020204" pitchFamily="34" charset="0"/>
            </a:endParaRPr>
          </a:p>
          <a:p>
            <a:pPr eaLnBrk="1" hangingPunct="1">
              <a:spcBef>
                <a:spcPct val="0"/>
              </a:spcBef>
            </a:pPr>
            <a:r>
              <a:rPr altLang="en-US" b="1" dirty="0" sz="1200" lang="en-US">
                <a:latin typeface="Arial" panose="020B0604020202020204" pitchFamily="34" charset="0"/>
              </a:rPr>
              <a:t>Discipline in our choice of friends</a:t>
            </a:r>
          </a:p>
          <a:p>
            <a:pPr eaLnBrk="1" hangingPunct="1">
              <a:spcBef>
                <a:spcPct val="0"/>
              </a:spcBef>
            </a:pPr>
            <a:endParaRPr altLang="en-US" b="1" dirty="0" sz="800" lang="en-US">
              <a:latin typeface="Arial" panose="020B0604020202020204" pitchFamily="34" charset="0"/>
            </a:endParaRPr>
          </a:p>
          <a:p>
            <a:pPr eaLnBrk="1" hangingPunct="1">
              <a:spcBef>
                <a:spcPct val="0"/>
              </a:spcBef>
            </a:pPr>
            <a:r>
              <a:rPr altLang="en-US" b="1" dirty="0" sz="1200" lang="en-US">
                <a:latin typeface="Arial" panose="020B0604020202020204" pitchFamily="34" charset="0"/>
              </a:rPr>
              <a:t>Discipline in our use of time, energy and resources</a:t>
            </a:r>
            <a:endParaRPr altLang="en-US" b="1" dirty="0" sz="1200" lang="en-US">
              <a:latin typeface="Arial Black" panose="020B0A04020102020204" pitchFamily="34" charset="0"/>
            </a:endParaRPr>
          </a:p>
          <a:p>
            <a:pPr eaLnBrk="1" hangingPunct="1"/>
            <a:endParaRPr altLang="en-US" dirty="0" lang="en-US"/>
          </a:p>
          <a:p>
            <a:pPr eaLnBrk="1" hangingPunct="1"/>
            <a:r>
              <a:rPr altLang="en-US" b="1" dirty="0" lang="en-US"/>
              <a:t>James 1:8 </a:t>
            </a:r>
            <a:r>
              <a:rPr altLang="en-US" dirty="0" lang="en-US"/>
              <a:t>New King James Version (NKJV)</a:t>
            </a:r>
          </a:p>
          <a:p>
            <a:pPr eaLnBrk="1" hangingPunct="1"/>
            <a:r>
              <a:rPr altLang="en-US" baseline="30000" dirty="0" lang="en-US"/>
              <a:t>8 </a:t>
            </a:r>
            <a:r>
              <a:rPr altLang="en-US" dirty="0" i="1" lang="en-US"/>
              <a:t>he is</a:t>
            </a:r>
            <a:r>
              <a:rPr altLang="en-US" dirty="0" lang="en-US"/>
              <a:t> a double-minded man, unstable in all his ways</a:t>
            </a:r>
          </a:p>
          <a:p>
            <a:pPr eaLnBrk="1" hangingPunct="1"/>
            <a:endParaRPr altLang="en-US" dirty="0" lang="en-US"/>
          </a:p>
          <a:p>
            <a:pPr eaLnBrk="1" hangingPunct="1"/>
            <a:endParaRPr altLang="en-US" dirty="0" lang="en-US"/>
          </a:p>
          <a:p>
            <a:endParaRPr dirty="0" lang="en-US"/>
          </a:p>
        </p:txBody>
      </p:sp>
      <p:sp>
        <p:nvSpPr>
          <p:cNvPr id="1048674" name="Slide Number Placeholder 3"/>
          <p:cNvSpPr>
            <a:spLocks noGrp="1"/>
          </p:cNvSpPr>
          <p:nvPr>
            <p:ph type="sldNum" sz="quarter" idx="5"/>
          </p:nvPr>
        </p:nvSpPr>
        <p:spPr/>
        <p:txBody>
          <a:bodyPr/>
          <a:p>
            <a:fld id="{59E002DA-6CB5-47C1-88F5-E405DD005F8A}" type="slidenum">
              <a:rPr lang="en-US" smtClean="0"/>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677" name="Slide Image Placeholder 1"/>
          <p:cNvSpPr>
            <a:spLocks noChangeAspect="1" noRot="1" noGrp="1"/>
          </p:cNvSpPr>
          <p:nvPr>
            <p:ph type="sldImg"/>
          </p:nvPr>
        </p:nvSpPr>
        <p:spPr/>
      </p:sp>
      <p:sp>
        <p:nvSpPr>
          <p:cNvPr id="1048678" name="Notes Placeholder 2"/>
          <p:cNvSpPr>
            <a:spLocks noGrp="1"/>
          </p:cNvSpPr>
          <p:nvPr>
            <p:ph type="body" idx="1"/>
          </p:nvPr>
        </p:nvSpPr>
        <p:spPr/>
        <p:txBody>
          <a:bodyPr/>
          <a:p>
            <a:pPr eaLnBrk="1" hangingPunct="1"/>
            <a:endParaRPr altLang="en-US" dirty="0" lang="en-US"/>
          </a:p>
          <a:p>
            <a:endParaRPr dirty="0" lang="en-US"/>
          </a:p>
        </p:txBody>
      </p:sp>
      <p:sp>
        <p:nvSpPr>
          <p:cNvPr id="1048679" name="Slide Number Placeholder 3"/>
          <p:cNvSpPr>
            <a:spLocks noGrp="1"/>
          </p:cNvSpPr>
          <p:nvPr>
            <p:ph type="sldNum" sz="quarter" idx="5"/>
          </p:nvPr>
        </p:nvSpPr>
        <p:spPr/>
        <p:txBody>
          <a:bodyPr/>
          <a:p>
            <a:fld id="{59E002DA-6CB5-47C1-88F5-E405DD005F8A}" type="slidenum">
              <a:rPr lang="en-US" smtClean="0"/>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96" name=""/>
        <p:cNvGrpSpPr/>
        <p:nvPr/>
      </p:nvGrpSpPr>
      <p:grpSpPr>
        <a:xfrm>
          <a:off x="0" y="0"/>
          <a:ext cx="0" cy="0"/>
          <a:chOff x="0" y="0"/>
          <a:chExt cx="0" cy="0"/>
        </a:xfrm>
      </p:grpSpPr>
      <p:sp>
        <p:nvSpPr>
          <p:cNvPr id="1048681" name="Slide Image Placeholder 1"/>
          <p:cNvSpPr>
            <a:spLocks noChangeAspect="1" noRot="1" noGrp="1"/>
          </p:cNvSpPr>
          <p:nvPr>
            <p:ph type="sldImg"/>
          </p:nvPr>
        </p:nvSpPr>
        <p:spPr/>
      </p:sp>
      <p:sp>
        <p:nvSpPr>
          <p:cNvPr id="1048682" name="Notes Placeholder 2"/>
          <p:cNvSpPr>
            <a:spLocks noGrp="1"/>
          </p:cNvSpPr>
          <p:nvPr>
            <p:ph type="body" idx="1"/>
          </p:nvPr>
        </p:nvSpPr>
        <p:spPr/>
        <p:txBody>
          <a:bodyPr/>
          <a:p>
            <a:pPr eaLnBrk="1" hangingPunct="1"/>
            <a:r>
              <a:rPr altLang="en-US" b="1" dirty="0" lang="en-US"/>
              <a:t>(FN) ILL/APP</a:t>
            </a:r>
          </a:p>
          <a:p>
            <a:pPr eaLnBrk="1" hangingPunct="1"/>
            <a:r>
              <a:rPr altLang="en-US" dirty="0" lang="en-US"/>
              <a:t>IN DALLAS, A YOUNG LADY, A DEBUTANTE WAS RAISED IN A VERY WEALTHY FAMILY. HER DAD MADE TONS OF MONEY… HE WAS PROUD OF HER DAUGHTER AND HAD BIG PLANS FOR HER. THE GIRL WAS AN ACCOMPLISHED PIANIST. SOMEONE INVITED THIS YOUNG SOCIALITE TO A REVIVAL CRUSADE. SHE RECEIVED JESUS CHRIST THEN TOLD HER DAD… WHO BECAME ENRAGED. GAVE HER UNTIL 10AM THE NEXT MORNING TO RENOUNCE HER FAITH IN CHRIST OR WILL BE DISINHERITED  AND WOULD NO LONGER BELONG TO THE FAMILY… AT 9:55AM – SHE WENT DOWN THE BEAUTIFUL STAIRCASE… PLAYED ON THE PIANO AND SING THIS: </a:t>
            </a:r>
          </a:p>
          <a:p>
            <a:pPr eaLnBrk="1" hangingPunct="1"/>
            <a:endParaRPr altLang="en-US" dirty="0" lang="en-US"/>
          </a:p>
          <a:p>
            <a:pPr eaLnBrk="1" hangingPunct="1"/>
            <a:r>
              <a:rPr altLang="en-US" dirty="0" lang="en-US"/>
              <a:t>“JESUS, I MY CROSS HAVE TAKEN ALL TO LEAVE AND FOLLOW THEE. DESTITUTE, DESPISED, FORSAKEN THOU FROM HENCE MY ALL SHOULD BE PERISH EVERY FOND AMBITION ALL I’VE SOUGHT OR HOPED OR KNOWN. YET HOW RICH IS MY CONDITION! GOD AND HEAVEN ARE STILL MINE OWN” (HENRY F. LYLE)</a:t>
            </a:r>
          </a:p>
          <a:p>
            <a:pPr eaLnBrk="1" hangingPunct="1"/>
            <a:endParaRPr altLang="en-US" dirty="0" lang="en-US"/>
          </a:p>
          <a:p>
            <a:r>
              <a:rPr altLang="en-US" dirty="0" lang="en-US"/>
              <a:t>I’d rather have Jesus than silver or gold;</a:t>
            </a:r>
            <a:br>
              <a:rPr altLang="en-US" dirty="0" lang="en-US"/>
            </a:br>
            <a:r>
              <a:rPr altLang="en-US" dirty="0" lang="en-US"/>
              <a:t>I’d rather be His than have riches untold;</a:t>
            </a:r>
            <a:br>
              <a:rPr altLang="en-US" dirty="0" lang="en-US"/>
            </a:br>
            <a:r>
              <a:rPr altLang="en-US" dirty="0" lang="en-US"/>
              <a:t>I’d rather have Jesus than houses or lands;</a:t>
            </a:r>
            <a:br>
              <a:rPr altLang="en-US" dirty="0" lang="en-US"/>
            </a:br>
            <a:r>
              <a:rPr altLang="en-US" dirty="0" lang="en-US"/>
              <a:t>I’d rather be led by His nail-pierced hand Refrain:</a:t>
            </a:r>
            <a:br>
              <a:rPr altLang="en-US" dirty="0" lang="en-US"/>
            </a:br>
            <a:r>
              <a:rPr altLang="en-US" dirty="0" lang="en-US"/>
              <a:t>Than to be the king of a vast domain</a:t>
            </a:r>
            <a:br>
              <a:rPr altLang="en-US" dirty="0" lang="en-US"/>
            </a:br>
            <a:r>
              <a:rPr altLang="en-US" dirty="0" lang="en-US"/>
              <a:t>And be held in sin’s dread sway;</a:t>
            </a:r>
            <a:br>
              <a:rPr altLang="en-US" dirty="0" lang="en-US"/>
            </a:br>
            <a:r>
              <a:rPr altLang="en-US" dirty="0" lang="en-US"/>
              <a:t>I’d rather have Jesus than anything</a:t>
            </a:r>
            <a:br>
              <a:rPr altLang="en-US" dirty="0" lang="en-US"/>
            </a:br>
            <a:r>
              <a:rPr altLang="en-US" dirty="0" lang="en-US"/>
              <a:t>This world affords today.</a:t>
            </a:r>
          </a:p>
          <a:p>
            <a:r>
              <a:rPr altLang="en-US" dirty="0" lang="en-US"/>
              <a:t>I’d rather have Jesus than men’s applause;</a:t>
            </a:r>
            <a:br>
              <a:rPr altLang="en-US" dirty="0" lang="en-US"/>
            </a:br>
            <a:r>
              <a:rPr altLang="en-US" dirty="0" lang="en-US"/>
              <a:t>I’d rather be faithful to His dear cause;</a:t>
            </a:r>
            <a:br>
              <a:rPr altLang="en-US" dirty="0" lang="en-US"/>
            </a:br>
            <a:r>
              <a:rPr altLang="en-US" dirty="0" lang="en-US"/>
              <a:t>I’d rather have Jesus than worldwide fame;</a:t>
            </a:r>
            <a:br>
              <a:rPr altLang="en-US" dirty="0" lang="en-US"/>
            </a:br>
            <a:r>
              <a:rPr altLang="en-US" dirty="0" lang="en-US"/>
              <a:t>I’d rather be true to His holy name</a:t>
            </a:r>
          </a:p>
          <a:p>
            <a:endParaRPr altLang="en-US" dirty="0" lang="en-US"/>
          </a:p>
          <a:p>
            <a:pPr eaLnBrk="1" hangingPunct="1"/>
            <a:r>
              <a:rPr altLang="en-US" dirty="0" lang="en-US"/>
              <a:t>WHEN HER DADDY HEARD THAT, THE TEARS BEGAN TO FOLLOW AND WALK OVER AND HUGGED HIS BEAUTIFUL DAUGHTER TO LOVED SO MUCH AND SAID:</a:t>
            </a:r>
          </a:p>
          <a:p>
            <a:pPr eaLnBrk="1" hangingPunct="1"/>
            <a:r>
              <a:rPr altLang="en-US" dirty="0" lang="en-US"/>
              <a:t>“SWEETHEART, IF JESUS MEANS THAT MUCH TO YOU, I NEED TO KNOW HIM TOO!”</a:t>
            </a:r>
          </a:p>
          <a:p>
            <a:pPr eaLnBrk="1" hangingPunct="1"/>
            <a:endParaRPr altLang="en-US" dirty="0" lang="en-US"/>
          </a:p>
          <a:p>
            <a:pPr eaLnBrk="1" hangingPunct="1"/>
            <a:r>
              <a:rPr altLang="en-US" dirty="0" lang="en-US"/>
              <a:t>THE APOSTLE PAUL “THAT I MAY KNOW HIM”</a:t>
            </a:r>
          </a:p>
          <a:p>
            <a:endParaRPr dirty="0" lang="en-US"/>
          </a:p>
        </p:txBody>
      </p:sp>
      <p:sp>
        <p:nvSpPr>
          <p:cNvPr id="1048683" name="Slide Number Placeholder 3"/>
          <p:cNvSpPr>
            <a:spLocks noGrp="1"/>
          </p:cNvSpPr>
          <p:nvPr>
            <p:ph type="sldNum" sz="quarter" idx="5"/>
          </p:nvPr>
        </p:nvSpPr>
        <p:spPr/>
        <p:txBody>
          <a:bodyPr/>
          <a:p>
            <a:fld id="{59E002DA-6CB5-47C1-88F5-E405DD005F8A}" type="slidenum">
              <a:rPr lang="en-US" smtClean="0"/>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8685" name="Slide Image Placeholder 1"/>
          <p:cNvSpPr>
            <a:spLocks noChangeAspect="1" noRot="1" noGrp="1"/>
          </p:cNvSpPr>
          <p:nvPr>
            <p:ph type="sldImg"/>
          </p:nvPr>
        </p:nvSpPr>
        <p:spPr/>
      </p:sp>
      <p:sp>
        <p:nvSpPr>
          <p:cNvPr id="1048686" name="Notes Placeholder 2"/>
          <p:cNvSpPr>
            <a:spLocks noGrp="1"/>
          </p:cNvSpPr>
          <p:nvPr>
            <p:ph type="body" idx="1"/>
          </p:nvPr>
        </p:nvSpPr>
        <p:spPr/>
        <p:txBody>
          <a:bodyPr/>
          <a:p>
            <a:endParaRPr dirty="0" lang="en-US"/>
          </a:p>
        </p:txBody>
      </p:sp>
      <p:sp>
        <p:nvSpPr>
          <p:cNvPr id="1048687" name="Slide Number Placeholder 3"/>
          <p:cNvSpPr>
            <a:spLocks noGrp="1"/>
          </p:cNvSpPr>
          <p:nvPr>
            <p:ph type="sldNum" sz="quarter" idx="5"/>
          </p:nvPr>
        </p:nvSpPr>
        <p:spPr/>
        <p:txBody>
          <a:bodyPr/>
          <a:p>
            <a:fld id="{59E002DA-6CB5-47C1-88F5-E405DD005F8A}" type="slidenum">
              <a:rPr lang="en-US" smtClean="0"/>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110" name=""/>
        <p:cNvGrpSpPr/>
        <p:nvPr/>
      </p:nvGrpSpPr>
      <p:grpSpPr>
        <a:xfrm>
          <a:off x="0" y="0"/>
          <a:ext cx="0" cy="0"/>
          <a:chOff x="0" y="0"/>
          <a:chExt cx="0" cy="0"/>
        </a:xfrm>
      </p:grpSpPr>
      <p:sp>
        <p:nvSpPr>
          <p:cNvPr id="1048741" name="Rectangle 6"/>
          <p:cNvSpPr/>
          <p:nvPr/>
        </p:nvSpPr>
        <p:spPr>
          <a:xfrm>
            <a:off x="0" y="-1"/>
            <a:ext cx="12192000" cy="4572001"/>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742" name="Title 1"/>
          <p:cNvSpPr>
            <a:spLocks noGrp="1"/>
          </p:cNvSpPr>
          <p:nvPr>
            <p:ph type="ctrTitle"/>
          </p:nvPr>
        </p:nvSpPr>
        <p:spPr>
          <a:xfrm>
            <a:off x="457200" y="4960137"/>
            <a:ext cx="7772400" cy="1463040"/>
          </a:xfrm>
        </p:spPr>
        <p:txBody>
          <a:bodyPr anchor="ctr">
            <a:normAutofit/>
          </a:bodyPr>
          <a:lstStyle>
            <a:lvl1pPr algn="r">
              <a:defRPr baseline="0" sz="5000" spc="200"/>
            </a:lvl1pPr>
          </a:lstStyle>
          <a:p>
            <a:r>
              <a:rPr lang="en-US"/>
              <a:t>Click to edit Master title style</a:t>
            </a:r>
            <a:endParaRPr dirty="0" lang="en-US"/>
          </a:p>
        </p:txBody>
      </p:sp>
      <p:sp>
        <p:nvSpPr>
          <p:cNvPr id="1048743" name="Subtitle 2"/>
          <p:cNvSpPr>
            <a:spLocks noGrp="1"/>
          </p:cNvSpPr>
          <p:nvPr>
            <p:ph type="subTitle" idx="1"/>
          </p:nvPr>
        </p:nvSpPr>
        <p:spPr>
          <a:xfrm>
            <a:off x="8610600" y="4960137"/>
            <a:ext cx="3200400" cy="1463040"/>
          </a:xfrm>
        </p:spPr>
        <p:txBody>
          <a:bodyPr anchor="ctr" lIns="91440" rIns="91440">
            <a:normAutofit/>
          </a:bodyPr>
          <a:lstStyle>
            <a:lvl1pPr algn="l" indent="0" marL="0">
              <a:lnSpc>
                <a:spcPct val="100000"/>
              </a:lnSpc>
              <a:spcBef>
                <a:spcPts val="0"/>
              </a:spcBef>
              <a:buNone/>
              <a:defRPr sz="1800">
                <a:solidFill>
                  <a:schemeClr val="tx1">
                    <a:lumMod val="90000"/>
                    <a:lumOff val="10000"/>
                  </a:schemeClr>
                </a:solidFill>
              </a:defRPr>
            </a:lvl1pPr>
            <a:lvl2pPr algn="ctr" indent="0" marL="457200">
              <a:buNone/>
              <a:defRPr sz="1800"/>
            </a:lvl2pPr>
            <a:lvl3pPr algn="ctr" indent="0" marL="914400">
              <a:buNone/>
              <a:defRPr sz="1800"/>
            </a:lvl3pPr>
            <a:lvl4pPr algn="ctr" indent="0" marL="1371600">
              <a:buNone/>
              <a:defRPr sz="1800"/>
            </a:lvl4pPr>
            <a:lvl5pPr algn="ctr" indent="0" marL="1828800">
              <a:buNone/>
              <a:defRPr sz="1800"/>
            </a:lvl5pPr>
            <a:lvl6pPr algn="ctr" indent="0" marL="2286000">
              <a:buNone/>
              <a:defRPr sz="1800"/>
            </a:lvl6pPr>
            <a:lvl7pPr algn="ctr" indent="0" marL="2743200">
              <a:buNone/>
              <a:defRPr sz="1800"/>
            </a:lvl7pPr>
            <a:lvl8pPr algn="ctr" indent="0" marL="3200400">
              <a:buNone/>
              <a:defRPr sz="1800"/>
            </a:lvl8pPr>
            <a:lvl9pPr algn="ctr" indent="0" marL="3657600">
              <a:buNone/>
              <a:defRPr sz="1800"/>
            </a:lvl9pPr>
          </a:lstStyle>
          <a:p>
            <a:r>
              <a:rPr lang="en-US"/>
              <a:t>Click to edit Master subtitle style</a:t>
            </a:r>
            <a:endParaRPr dirty="0" lang="en-US"/>
          </a:p>
        </p:txBody>
      </p:sp>
      <p:sp>
        <p:nvSpPr>
          <p:cNvPr id="1048744" name="Date Placeholder 3"/>
          <p:cNvSpPr>
            <a:spLocks noGrp="1"/>
          </p:cNvSpPr>
          <p:nvPr>
            <p:ph type="dt" sz="half" idx="10"/>
          </p:nvPr>
        </p:nvSpPr>
        <p:spPr/>
        <p:txBody>
          <a:bodyPr/>
          <a:lstStyle>
            <a:lvl1pPr algn="l"/>
          </a:lstStyle>
          <a:p>
            <a:fld id="{F7F99000-8DC5-4FAA-962C-D38BB4F2BF7D}" type="datetime1">
              <a:rPr lang="en-US" smtClean="0"/>
              <a:t>11/30/2025</a:t>
            </a:fld>
            <a:endParaRPr dirty="0" lang="en-US"/>
          </a:p>
        </p:txBody>
      </p:sp>
      <p:sp>
        <p:nvSpPr>
          <p:cNvPr id="1048745" name="Footer Placeholder 4"/>
          <p:cNvSpPr>
            <a:spLocks noGrp="1"/>
          </p:cNvSpPr>
          <p:nvPr>
            <p:ph type="ftr" sz="quarter" idx="11"/>
          </p:nvPr>
        </p:nvSpPr>
        <p:spPr/>
        <p:txBody>
          <a:bodyPr/>
          <a:p>
            <a:r>
              <a:rPr lang="en-US"/>
              <a:t>Sample Footer Text</a:t>
            </a:r>
            <a:endParaRPr dirty="0" lang="en-US"/>
          </a:p>
        </p:txBody>
      </p:sp>
      <p:sp>
        <p:nvSpPr>
          <p:cNvPr id="1048746" name="Slide Number Placeholder 5"/>
          <p:cNvSpPr>
            <a:spLocks noGrp="1"/>
          </p:cNvSpPr>
          <p:nvPr>
            <p:ph type="sldNum" sz="quarter" idx="12"/>
          </p:nvPr>
        </p:nvSpPr>
        <p:spPr/>
        <p:txBody>
          <a:bodyPr/>
          <a:p>
            <a:fld id="{CC057153-B650-4DEB-B370-79DDCFDCE934}" type="slidenum">
              <a:rPr lang="en-US" smtClean="0"/>
              <a:t>‹#›</a:t>
            </a:fld>
            <a:endParaRPr dirty="0" lang="en-US"/>
          </a:p>
        </p:txBody>
      </p:sp>
      <p:cxnSp>
        <p:nvCxnSpPr>
          <p:cNvPr id="3145733" name="Straight Connector 7"/>
          <p:cNvCxnSpPr>
            <a:cxnSpLocks/>
          </p:cNvCxnSpPr>
          <p:nvPr/>
        </p:nvCxnSpPr>
        <p:spPr>
          <a:xfrm flipV="1">
            <a:off x="8386842" y="5264106"/>
            <a:ext cx="0" cy="91440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dt="0" ftr="0" hdr="0" sldNum="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13" name=""/>
        <p:cNvGrpSpPr/>
        <p:nvPr/>
      </p:nvGrpSpPr>
      <p:grpSpPr>
        <a:xfrm>
          <a:off x="0" y="0"/>
          <a:ext cx="0" cy="0"/>
          <a:chOff x="0" y="0"/>
          <a:chExt cx="0" cy="0"/>
        </a:xfrm>
      </p:grpSpPr>
      <p:sp>
        <p:nvSpPr>
          <p:cNvPr id="1048756" name="Title 1"/>
          <p:cNvSpPr>
            <a:spLocks noGrp="1"/>
          </p:cNvSpPr>
          <p:nvPr>
            <p:ph type="title"/>
          </p:nvPr>
        </p:nvSpPr>
        <p:spPr/>
        <p:txBody>
          <a:bodyPr/>
          <a:p>
            <a:r>
              <a:rPr lang="en-US"/>
              <a:t>Click to edit Master title style</a:t>
            </a:r>
            <a:endParaRPr dirty="0" lang="en-US"/>
          </a:p>
        </p:txBody>
      </p:sp>
      <p:sp>
        <p:nvSpPr>
          <p:cNvPr id="1048757"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58" name="Date Placeholder 3"/>
          <p:cNvSpPr>
            <a:spLocks noGrp="1"/>
          </p:cNvSpPr>
          <p:nvPr>
            <p:ph type="dt" sz="half" idx="10"/>
          </p:nvPr>
        </p:nvSpPr>
        <p:spPr/>
        <p:txBody>
          <a:bodyPr/>
          <a:p>
            <a:fld id="{F7F99000-8DC5-4FAA-962C-D38BB4F2BF7D}" type="datetime1">
              <a:rPr lang="en-US" smtClean="0"/>
              <a:t>11/30/2025</a:t>
            </a:fld>
            <a:endParaRPr dirty="0" lang="en-US"/>
          </a:p>
        </p:txBody>
      </p:sp>
      <p:sp>
        <p:nvSpPr>
          <p:cNvPr id="1048759" name="Footer Placeholder 4"/>
          <p:cNvSpPr>
            <a:spLocks noGrp="1"/>
          </p:cNvSpPr>
          <p:nvPr>
            <p:ph type="ftr" sz="quarter" idx="11"/>
          </p:nvPr>
        </p:nvSpPr>
        <p:spPr/>
        <p:txBody>
          <a:bodyPr/>
          <a:p>
            <a:r>
              <a:rPr lang="en-US"/>
              <a:t>Sample Footer Text</a:t>
            </a:r>
            <a:endParaRPr dirty="0" lang="en-US"/>
          </a:p>
        </p:txBody>
      </p:sp>
      <p:sp>
        <p:nvSpPr>
          <p:cNvPr id="1048760" name="Slide Number Placeholder 5"/>
          <p:cNvSpPr>
            <a:spLocks noGrp="1"/>
          </p:cNvSpPr>
          <p:nvPr>
            <p:ph type="sldNum" sz="quarter" idx="12"/>
          </p:nvPr>
        </p:nvSpPr>
        <p:spPr/>
        <p:txBody>
          <a:bodyPr/>
          <a:p>
            <a:fld id="{CC057153-B650-4DEB-B370-79DDCFDCE934}" type="slidenum">
              <a:rPr lang="en-US" smtClean="0"/>
              <a:t>‹#›</a:t>
            </a:fld>
            <a:endParaRPr dirty="0" lang="en-US"/>
          </a:p>
        </p:txBody>
      </p:sp>
    </p:spTree>
  </p:cSld>
  <p:clrMapOvr>
    <a:masterClrMapping/>
  </p:clrMapOvr>
  <p:hf dt="0" ftr="0" hdr="0" sldNum="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spTree>
      <p:nvGrpSpPr>
        <p:cNvPr id="116" name=""/>
        <p:cNvGrpSpPr/>
        <p:nvPr/>
      </p:nvGrpSpPr>
      <p:grpSpPr>
        <a:xfrm>
          <a:off x="0" y="0"/>
          <a:ext cx="0" cy="0"/>
          <a:chOff x="0" y="0"/>
          <a:chExt cx="0" cy="0"/>
        </a:xfrm>
      </p:grpSpPr>
      <p:sp>
        <p:nvSpPr>
          <p:cNvPr id="1048772" name="Rectangle 6"/>
          <p:cNvSpPr/>
          <p:nvPr/>
        </p:nvSpPr>
        <p:spPr>
          <a:xfrm>
            <a:off x="0" y="-1"/>
            <a:ext cx="12192000" cy="4572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773" name="Title 1"/>
          <p:cNvSpPr>
            <a:spLocks noGrp="1"/>
          </p:cNvSpPr>
          <p:nvPr>
            <p:ph type="title"/>
          </p:nvPr>
        </p:nvSpPr>
        <p:spPr>
          <a:xfrm>
            <a:off x="457200" y="4960137"/>
            <a:ext cx="7772400" cy="1463040"/>
          </a:xfrm>
        </p:spPr>
        <p:txBody>
          <a:bodyPr anchor="ctr">
            <a:normAutofit/>
          </a:bodyPr>
          <a:lstStyle>
            <a:lvl1pPr algn="r">
              <a:defRPr baseline="0" b="0" sz="5000" spc="200"/>
            </a:lvl1pPr>
          </a:lstStyle>
          <a:p>
            <a:r>
              <a:rPr lang="en-US"/>
              <a:t>Click to edit Master title style</a:t>
            </a:r>
            <a:endParaRPr dirty="0" lang="en-US"/>
          </a:p>
        </p:txBody>
      </p:sp>
      <p:sp>
        <p:nvSpPr>
          <p:cNvPr id="1048774" name="Text Placeholder 2"/>
          <p:cNvSpPr>
            <a:spLocks noGrp="1"/>
          </p:cNvSpPr>
          <p:nvPr>
            <p:ph type="body" idx="1"/>
          </p:nvPr>
        </p:nvSpPr>
        <p:spPr>
          <a:xfrm>
            <a:off x="8610600" y="4960137"/>
            <a:ext cx="3200400" cy="1463040"/>
          </a:xfrm>
        </p:spPr>
        <p:txBody>
          <a:bodyPr anchor="ctr" lIns="91440" rIns="91440">
            <a:normAutofit/>
          </a:bodyPr>
          <a:lstStyle>
            <a:lvl1pPr indent="0" marL="0">
              <a:lnSpc>
                <a:spcPct val="100000"/>
              </a:lnSpc>
              <a:spcBef>
                <a:spcPts val="0"/>
              </a:spcBef>
              <a:buNone/>
              <a:defRPr sz="1800">
                <a:solidFill>
                  <a:schemeClr val="tx1">
                    <a:lumMod val="90000"/>
                    <a:lumOff val="1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775" name="Date Placeholder 3"/>
          <p:cNvSpPr>
            <a:spLocks noGrp="1"/>
          </p:cNvSpPr>
          <p:nvPr>
            <p:ph type="dt" sz="half" idx="10"/>
          </p:nvPr>
        </p:nvSpPr>
        <p:spPr/>
        <p:txBody>
          <a:bodyPr/>
          <a:p>
            <a:fld id="{F7F99000-8DC5-4FAA-962C-D38BB4F2BF7D}" type="datetime1">
              <a:rPr lang="en-US" smtClean="0"/>
              <a:t>11/30/2025</a:t>
            </a:fld>
            <a:endParaRPr dirty="0" lang="en-US"/>
          </a:p>
        </p:txBody>
      </p:sp>
      <p:sp>
        <p:nvSpPr>
          <p:cNvPr id="1048776" name="Footer Placeholder 4"/>
          <p:cNvSpPr>
            <a:spLocks noGrp="1"/>
          </p:cNvSpPr>
          <p:nvPr>
            <p:ph type="ftr" sz="quarter" idx="11"/>
          </p:nvPr>
        </p:nvSpPr>
        <p:spPr/>
        <p:txBody>
          <a:bodyPr/>
          <a:p>
            <a:r>
              <a:rPr lang="en-US"/>
              <a:t>Sample Footer Text</a:t>
            </a:r>
            <a:endParaRPr dirty="0" lang="en-US"/>
          </a:p>
        </p:txBody>
      </p:sp>
      <p:sp>
        <p:nvSpPr>
          <p:cNvPr id="1048777" name="Slide Number Placeholder 5"/>
          <p:cNvSpPr>
            <a:spLocks noGrp="1"/>
          </p:cNvSpPr>
          <p:nvPr>
            <p:ph type="sldNum" sz="quarter" idx="12"/>
          </p:nvPr>
        </p:nvSpPr>
        <p:spPr/>
        <p:txBody>
          <a:bodyPr/>
          <a:p>
            <a:fld id="{CC057153-B650-4DEB-B370-79DDCFDCE934}" type="slidenum">
              <a:rPr lang="en-US" smtClean="0"/>
              <a:t>‹#›</a:t>
            </a:fld>
            <a:endParaRPr dirty="0" lang="en-US"/>
          </a:p>
        </p:txBody>
      </p:sp>
      <p:cxnSp>
        <p:nvCxnSpPr>
          <p:cNvPr id="3145736" name="Straight Connector 7"/>
          <p:cNvCxnSpPr>
            <a:cxnSpLocks/>
          </p:cNvCxnSpPr>
          <p:nvPr/>
        </p:nvCxnSpPr>
        <p:spPr>
          <a:xfrm flipV="1">
            <a:off x="8386842" y="5264106"/>
            <a:ext cx="0" cy="914400"/>
          </a:xfrm>
          <a:prstGeom prst="line"/>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dt="0" ftr="0" hdr="0" sldNum="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17" name=""/>
        <p:cNvGrpSpPr/>
        <p:nvPr/>
      </p:nvGrpSpPr>
      <p:grpSpPr>
        <a:xfrm>
          <a:off x="0" y="0"/>
          <a:ext cx="0" cy="0"/>
          <a:chOff x="0" y="0"/>
          <a:chExt cx="0" cy="0"/>
        </a:xfrm>
      </p:grpSpPr>
      <p:sp>
        <p:nvSpPr>
          <p:cNvPr id="1048778" name="Title 1"/>
          <p:cNvSpPr>
            <a:spLocks noGrp="1"/>
          </p:cNvSpPr>
          <p:nvPr>
            <p:ph type="title"/>
          </p:nvPr>
        </p:nvSpPr>
        <p:spPr>
          <a:xfrm>
            <a:off x="1024128" y="585216"/>
            <a:ext cx="9720072" cy="1499616"/>
          </a:xfrm>
        </p:spPr>
        <p:txBody>
          <a:bodyPr/>
          <a:p>
            <a:r>
              <a:rPr lang="en-US"/>
              <a:t>Click to edit Master title style</a:t>
            </a:r>
            <a:endParaRPr dirty="0" lang="en-US"/>
          </a:p>
        </p:txBody>
      </p:sp>
      <p:sp>
        <p:nvSpPr>
          <p:cNvPr id="1048779" name="Content Placeholder 2"/>
          <p:cNvSpPr>
            <a:spLocks noGrp="1"/>
          </p:cNvSpPr>
          <p:nvPr>
            <p:ph sz="half" idx="1"/>
          </p:nvPr>
        </p:nvSpPr>
        <p:spPr>
          <a:xfrm>
            <a:off x="1024128" y="2286000"/>
            <a:ext cx="4754880" cy="4023360"/>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80" name="Content Placeholder 3"/>
          <p:cNvSpPr>
            <a:spLocks noGrp="1"/>
          </p:cNvSpPr>
          <p:nvPr>
            <p:ph sz="half" idx="2"/>
          </p:nvPr>
        </p:nvSpPr>
        <p:spPr>
          <a:xfrm>
            <a:off x="5989320" y="2286000"/>
            <a:ext cx="4754880" cy="4023360"/>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81" name="Date Placeholder 4"/>
          <p:cNvSpPr>
            <a:spLocks noGrp="1"/>
          </p:cNvSpPr>
          <p:nvPr>
            <p:ph type="dt" sz="half" idx="10"/>
          </p:nvPr>
        </p:nvSpPr>
        <p:spPr/>
        <p:txBody>
          <a:bodyPr/>
          <a:p>
            <a:fld id="{F7F99000-8DC5-4FAA-962C-D38BB4F2BF7D}" type="datetime1">
              <a:rPr lang="en-US" smtClean="0"/>
              <a:t>11/30/2025</a:t>
            </a:fld>
            <a:endParaRPr dirty="0" lang="en-US"/>
          </a:p>
        </p:txBody>
      </p:sp>
      <p:sp>
        <p:nvSpPr>
          <p:cNvPr id="1048782" name="Footer Placeholder 5"/>
          <p:cNvSpPr>
            <a:spLocks noGrp="1"/>
          </p:cNvSpPr>
          <p:nvPr>
            <p:ph type="ftr" sz="quarter" idx="11"/>
          </p:nvPr>
        </p:nvSpPr>
        <p:spPr/>
        <p:txBody>
          <a:bodyPr/>
          <a:p>
            <a:r>
              <a:rPr lang="en-US"/>
              <a:t>Sample Footer Text</a:t>
            </a:r>
            <a:endParaRPr dirty="0" lang="en-US"/>
          </a:p>
        </p:txBody>
      </p:sp>
      <p:sp>
        <p:nvSpPr>
          <p:cNvPr id="1048783" name="Slide Number Placeholder 6"/>
          <p:cNvSpPr>
            <a:spLocks noGrp="1"/>
          </p:cNvSpPr>
          <p:nvPr>
            <p:ph type="sldNum" sz="quarter" idx="12"/>
          </p:nvPr>
        </p:nvSpPr>
        <p:spPr/>
        <p:txBody>
          <a:bodyPr/>
          <a:p>
            <a:fld id="{CC057153-B650-4DEB-B370-79DDCFDCE934}" type="slidenum">
              <a:rPr lang="en-US" smtClean="0"/>
              <a:t>‹#›</a:t>
            </a:fld>
            <a:endParaRPr dirty="0" lang="en-US"/>
          </a:p>
        </p:txBody>
      </p:sp>
    </p:spTree>
  </p:cSld>
  <p:clrMapOvr>
    <a:masterClrMapping/>
  </p:clrMapOvr>
  <p:hf dt="0" ftr="0" hdr="0" sldNum="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18" name=""/>
        <p:cNvGrpSpPr/>
        <p:nvPr/>
      </p:nvGrpSpPr>
      <p:grpSpPr>
        <a:xfrm>
          <a:off x="0" y="0"/>
          <a:ext cx="0" cy="0"/>
          <a:chOff x="0" y="0"/>
          <a:chExt cx="0" cy="0"/>
        </a:xfrm>
      </p:grpSpPr>
      <p:sp>
        <p:nvSpPr>
          <p:cNvPr id="1048784" name="Title 9"/>
          <p:cNvSpPr>
            <a:spLocks noGrp="1"/>
          </p:cNvSpPr>
          <p:nvPr>
            <p:ph type="title"/>
          </p:nvPr>
        </p:nvSpPr>
        <p:spPr>
          <a:xfrm>
            <a:off x="1024128" y="585216"/>
            <a:ext cx="9720072" cy="1499616"/>
          </a:xfrm>
        </p:spPr>
        <p:txBody>
          <a:bodyPr/>
          <a:p>
            <a:r>
              <a:rPr lang="en-US"/>
              <a:t>Click to edit Master title style</a:t>
            </a:r>
            <a:endParaRPr dirty="0" lang="en-US"/>
          </a:p>
        </p:txBody>
      </p:sp>
      <p:sp>
        <p:nvSpPr>
          <p:cNvPr id="1048785" name="Text Placeholder 2"/>
          <p:cNvSpPr>
            <a:spLocks noGrp="1"/>
          </p:cNvSpPr>
          <p:nvPr>
            <p:ph type="body" idx="1"/>
          </p:nvPr>
        </p:nvSpPr>
        <p:spPr>
          <a:xfrm>
            <a:off x="1024128" y="2179636"/>
            <a:ext cx="4754880" cy="822960"/>
          </a:xfrm>
        </p:spPr>
        <p:txBody>
          <a:bodyPr anchor="ctr" lIns="137160" rIns="137160">
            <a:normAutofit/>
          </a:bodyPr>
          <a:lstStyle>
            <a:lvl1pPr indent="0" marL="0">
              <a:spcBef>
                <a:spcPts val="0"/>
              </a:spcBef>
              <a:spcAft>
                <a:spcPts val="0"/>
              </a:spcAft>
              <a:buNone/>
              <a:defRPr baseline="0" b="0" cap="none" sz="2300">
                <a:solidFill>
                  <a:schemeClr val="accent2">
                    <a:lumMod val="75000"/>
                  </a:schemeClr>
                </a:solidFill>
                <a:latin typeface="+mn-lt"/>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86" name="Content Placeholder 3"/>
          <p:cNvSpPr>
            <a:spLocks noGrp="1"/>
          </p:cNvSpPr>
          <p:nvPr>
            <p:ph sz="half" idx="2"/>
          </p:nvPr>
        </p:nvSpPr>
        <p:spPr>
          <a:xfrm>
            <a:off x="1024128" y="2967788"/>
            <a:ext cx="4754880" cy="3341572"/>
          </a:xfrm>
        </p:spPr>
        <p:txBody>
          <a:bodyPr lIns="45720" rIns="45720"/>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87" name="Text Placeholder 4"/>
          <p:cNvSpPr>
            <a:spLocks noGrp="1"/>
          </p:cNvSpPr>
          <p:nvPr>
            <p:ph type="body" sz="quarter" idx="3"/>
          </p:nvPr>
        </p:nvSpPr>
        <p:spPr>
          <a:xfrm>
            <a:off x="5989320" y="2179636"/>
            <a:ext cx="4754880" cy="822960"/>
          </a:xfrm>
        </p:spPr>
        <p:txBody>
          <a:bodyPr anchor="ctr" lIns="137160" rIns="137160">
            <a:normAutofit/>
          </a:bodyPr>
          <a:lstStyle>
            <a:lvl1pPr indent="0" marL="0">
              <a:spcBef>
                <a:spcPts val="0"/>
              </a:spcBef>
              <a:spcAft>
                <a:spcPts val="0"/>
              </a:spcAft>
              <a:buNone/>
              <a:defRPr baseline="0" b="0" cap="none" dirty="0" sz="2300" kern="1200" lang="en-US">
                <a:solidFill>
                  <a:schemeClr val="accent2">
                    <a:lumMod val="75000"/>
                  </a:schemeClr>
                </a:solidFill>
                <a:latin typeface="+mn-lt"/>
                <a:ea typeface="+mn-ea"/>
                <a:cs typeface="+mn-cs"/>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algn="l" defTabSz="914400" eaLnBrk="1" hangingPunct="1" indent="0" latinLnBrk="0" lvl="0" marL="0" rtl="0">
              <a:lnSpc>
                <a:spcPct val="90000"/>
              </a:lnSpc>
              <a:spcBef>
                <a:spcPts val="1800"/>
              </a:spcBef>
              <a:buNone/>
            </a:pPr>
            <a:r>
              <a:rPr lang="en-US"/>
              <a:t>Click to edit Master text styles</a:t>
            </a:r>
          </a:p>
        </p:txBody>
      </p:sp>
      <p:sp>
        <p:nvSpPr>
          <p:cNvPr id="1048788" name="Content Placeholder 5"/>
          <p:cNvSpPr>
            <a:spLocks noGrp="1"/>
          </p:cNvSpPr>
          <p:nvPr>
            <p:ph sz="quarter" idx="4"/>
          </p:nvPr>
        </p:nvSpPr>
        <p:spPr>
          <a:xfrm>
            <a:off x="5989320" y="2967788"/>
            <a:ext cx="4754880" cy="3341572"/>
          </a:xfrm>
        </p:spPr>
        <p:txBody>
          <a:bodyPr lIns="45720" rIns="45720"/>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89" name="Date Placeholder 6"/>
          <p:cNvSpPr>
            <a:spLocks noGrp="1"/>
          </p:cNvSpPr>
          <p:nvPr>
            <p:ph type="dt" sz="half" idx="10"/>
          </p:nvPr>
        </p:nvSpPr>
        <p:spPr/>
        <p:txBody>
          <a:bodyPr/>
          <a:p>
            <a:fld id="{F7F99000-8DC5-4FAA-962C-D38BB4F2BF7D}" type="datetime1">
              <a:rPr lang="en-US" smtClean="0"/>
              <a:t>11/30/2025</a:t>
            </a:fld>
            <a:endParaRPr dirty="0" lang="en-US"/>
          </a:p>
        </p:txBody>
      </p:sp>
      <p:sp>
        <p:nvSpPr>
          <p:cNvPr id="1048790" name="Footer Placeholder 7"/>
          <p:cNvSpPr>
            <a:spLocks noGrp="1"/>
          </p:cNvSpPr>
          <p:nvPr>
            <p:ph type="ftr" sz="quarter" idx="11"/>
          </p:nvPr>
        </p:nvSpPr>
        <p:spPr/>
        <p:txBody>
          <a:bodyPr/>
          <a:p>
            <a:r>
              <a:rPr lang="en-US"/>
              <a:t>Sample Footer Text</a:t>
            </a:r>
            <a:endParaRPr dirty="0" lang="en-US"/>
          </a:p>
        </p:txBody>
      </p:sp>
      <p:sp>
        <p:nvSpPr>
          <p:cNvPr id="1048791" name="Slide Number Placeholder 8"/>
          <p:cNvSpPr>
            <a:spLocks noGrp="1"/>
          </p:cNvSpPr>
          <p:nvPr>
            <p:ph type="sldNum" sz="quarter" idx="12"/>
          </p:nvPr>
        </p:nvSpPr>
        <p:spPr/>
        <p:txBody>
          <a:bodyPr/>
          <a:p>
            <a:fld id="{CC057153-B650-4DEB-B370-79DDCFDCE934}" type="slidenum">
              <a:rPr lang="en-US" smtClean="0"/>
              <a:t>‹#›</a:t>
            </a:fld>
            <a:endParaRPr dirty="0" lang="en-US"/>
          </a:p>
        </p:txBody>
      </p:sp>
    </p:spTree>
  </p:cSld>
  <p:clrMapOvr>
    <a:masterClrMapping/>
  </p:clrMapOvr>
  <p:hf dt="0" ftr="0" hdr="0" sldNum="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11" name=""/>
        <p:cNvGrpSpPr/>
        <p:nvPr/>
      </p:nvGrpSpPr>
      <p:grpSpPr>
        <a:xfrm>
          <a:off x="0" y="0"/>
          <a:ext cx="0" cy="0"/>
          <a:chOff x="0" y="0"/>
          <a:chExt cx="0" cy="0"/>
        </a:xfrm>
      </p:grpSpPr>
      <p:sp>
        <p:nvSpPr>
          <p:cNvPr id="1048747" name="Title 1"/>
          <p:cNvSpPr>
            <a:spLocks noGrp="1"/>
          </p:cNvSpPr>
          <p:nvPr>
            <p:ph type="title"/>
          </p:nvPr>
        </p:nvSpPr>
        <p:spPr/>
        <p:txBody>
          <a:bodyPr/>
          <a:p>
            <a:r>
              <a:rPr lang="en-US"/>
              <a:t>Click to edit Master title style</a:t>
            </a:r>
            <a:endParaRPr dirty="0" lang="en-US"/>
          </a:p>
        </p:txBody>
      </p:sp>
      <p:sp>
        <p:nvSpPr>
          <p:cNvPr id="1048748" name="Date Placeholder 2"/>
          <p:cNvSpPr>
            <a:spLocks noGrp="1"/>
          </p:cNvSpPr>
          <p:nvPr>
            <p:ph type="dt" sz="half" idx="10"/>
          </p:nvPr>
        </p:nvSpPr>
        <p:spPr/>
        <p:txBody>
          <a:bodyPr/>
          <a:p>
            <a:fld id="{23B13EFD-DF71-4A7D-9C47-1BBDB138B295}" type="datetime1">
              <a:rPr lang="en-US" smtClean="0"/>
              <a:t>11/30/2025</a:t>
            </a:fld>
            <a:endParaRPr lang="en-US"/>
          </a:p>
        </p:txBody>
      </p:sp>
      <p:sp>
        <p:nvSpPr>
          <p:cNvPr id="1048749" name="Footer Placeholder 3"/>
          <p:cNvSpPr>
            <a:spLocks noGrp="1"/>
          </p:cNvSpPr>
          <p:nvPr>
            <p:ph type="ftr" sz="quarter" idx="11"/>
          </p:nvPr>
        </p:nvSpPr>
        <p:spPr/>
        <p:txBody>
          <a:bodyPr/>
          <a:p>
            <a:r>
              <a:rPr lang="en-US"/>
              <a:t>Sample Footer Text</a:t>
            </a:r>
          </a:p>
        </p:txBody>
      </p:sp>
      <p:sp>
        <p:nvSpPr>
          <p:cNvPr id="1048750" name="Slide Number Placeholder 4"/>
          <p:cNvSpPr>
            <a:spLocks noGrp="1"/>
          </p:cNvSpPr>
          <p:nvPr>
            <p:ph type="sldNum" sz="quarter" idx="12"/>
          </p:nvPr>
        </p:nvSpPr>
        <p:spPr/>
        <p:txBody>
          <a:bodyPr/>
          <a:p>
            <a:fld id="{CC057153-B650-4DEB-B370-79DDCFDCE93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119" name=""/>
        <p:cNvGrpSpPr/>
        <p:nvPr/>
      </p:nvGrpSpPr>
      <p:grpSpPr>
        <a:xfrm>
          <a:off x="0" y="0"/>
          <a:ext cx="0" cy="0"/>
          <a:chOff x="0" y="0"/>
          <a:chExt cx="0" cy="0"/>
        </a:xfrm>
      </p:grpSpPr>
      <p:sp>
        <p:nvSpPr>
          <p:cNvPr id="1048792" name="Date Placeholder 1"/>
          <p:cNvSpPr>
            <a:spLocks noGrp="1"/>
          </p:cNvSpPr>
          <p:nvPr>
            <p:ph type="dt" sz="half" idx="10"/>
          </p:nvPr>
        </p:nvSpPr>
        <p:spPr/>
        <p:txBody>
          <a:bodyPr/>
          <a:p>
            <a:fld id="{766BE319-9B1C-4A02-A60F-55C05B841F00}" type="datetime1">
              <a:rPr lang="en-US" smtClean="0"/>
              <a:t>11/30/2025</a:t>
            </a:fld>
            <a:endParaRPr lang="en-US"/>
          </a:p>
        </p:txBody>
      </p:sp>
      <p:sp>
        <p:nvSpPr>
          <p:cNvPr id="1048793" name="Footer Placeholder 2"/>
          <p:cNvSpPr>
            <a:spLocks noGrp="1"/>
          </p:cNvSpPr>
          <p:nvPr>
            <p:ph type="ftr" sz="quarter" idx="11"/>
          </p:nvPr>
        </p:nvSpPr>
        <p:spPr/>
        <p:txBody>
          <a:bodyPr/>
          <a:p>
            <a:r>
              <a:rPr lang="en-US"/>
              <a:t>Sample Footer Text</a:t>
            </a:r>
          </a:p>
        </p:txBody>
      </p:sp>
      <p:sp>
        <p:nvSpPr>
          <p:cNvPr id="1048794" name="Slide Number Placeholder 3"/>
          <p:cNvSpPr>
            <a:spLocks noGrp="1"/>
          </p:cNvSpPr>
          <p:nvPr>
            <p:ph type="sldNum" sz="quarter" idx="12"/>
          </p:nvPr>
        </p:nvSpPr>
        <p:spPr/>
        <p:txBody>
          <a:bodyPr/>
          <a:p>
            <a:fld id="{CC057153-B650-4DEB-B370-79DDCFDCE93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20" name=""/>
        <p:cNvGrpSpPr/>
        <p:nvPr/>
      </p:nvGrpSpPr>
      <p:grpSpPr>
        <a:xfrm>
          <a:off x="0" y="0"/>
          <a:ext cx="0" cy="0"/>
          <a:chOff x="0" y="0"/>
          <a:chExt cx="0" cy="0"/>
        </a:xfrm>
      </p:grpSpPr>
      <p:sp>
        <p:nvSpPr>
          <p:cNvPr id="1048795"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dirty="0" lang="en-US"/>
          </a:p>
        </p:txBody>
      </p:sp>
      <p:sp>
        <p:nvSpPr>
          <p:cNvPr id="1048796"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97" name="Text Placeholder 3"/>
          <p:cNvSpPr>
            <a:spLocks noGrp="1"/>
          </p:cNvSpPr>
          <p:nvPr>
            <p:ph type="body" sz="half" idx="2"/>
          </p:nvPr>
        </p:nvSpPr>
        <p:spPr>
          <a:xfrm>
            <a:off x="1024128" y="2257506"/>
            <a:ext cx="4389120" cy="3762294"/>
          </a:xfrm>
        </p:spPr>
        <p:txBody>
          <a:bodyPr lIns="91440" rIns="91440">
            <a:normAutofit/>
          </a:bodyPr>
          <a:lstStyle>
            <a:lvl1pPr indent="0" marL="0">
              <a:lnSpc>
                <a:spcPct val="108000"/>
              </a:lnSpc>
              <a:spcBef>
                <a:spcPts val="600"/>
              </a:spcBef>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98" name="Date Placeholder 4"/>
          <p:cNvSpPr>
            <a:spLocks noGrp="1"/>
          </p:cNvSpPr>
          <p:nvPr>
            <p:ph type="dt" sz="half" idx="10"/>
          </p:nvPr>
        </p:nvSpPr>
        <p:spPr/>
        <p:txBody>
          <a:bodyPr/>
          <a:p>
            <a:fld id="{60EF397E-666B-470F-A253-6BE6BC97EEBE}" type="datetime1">
              <a:rPr lang="en-US" smtClean="0"/>
              <a:t>11/30/2025</a:t>
            </a:fld>
            <a:endParaRPr lang="en-US"/>
          </a:p>
        </p:txBody>
      </p:sp>
      <p:sp>
        <p:nvSpPr>
          <p:cNvPr id="1048799" name="Footer Placeholder 5"/>
          <p:cNvSpPr>
            <a:spLocks noGrp="1"/>
          </p:cNvSpPr>
          <p:nvPr>
            <p:ph type="ftr" sz="quarter" idx="11"/>
          </p:nvPr>
        </p:nvSpPr>
        <p:spPr/>
        <p:txBody>
          <a:bodyPr/>
          <a:p>
            <a:r>
              <a:rPr lang="en-US"/>
              <a:t>Sample Footer Text</a:t>
            </a:r>
          </a:p>
        </p:txBody>
      </p:sp>
      <p:sp>
        <p:nvSpPr>
          <p:cNvPr id="1048800" name="Slide Number Placeholder 6"/>
          <p:cNvSpPr>
            <a:spLocks noGrp="1"/>
          </p:cNvSpPr>
          <p:nvPr>
            <p:ph type="sldNum" sz="quarter" idx="12"/>
          </p:nvPr>
        </p:nvSpPr>
        <p:spPr/>
        <p:txBody>
          <a:bodyPr/>
          <a:p>
            <a:fld id="{CC057153-B650-4DEB-B370-79DDCFDCE93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114" name=""/>
        <p:cNvGrpSpPr/>
        <p:nvPr/>
      </p:nvGrpSpPr>
      <p:grpSpPr>
        <a:xfrm>
          <a:off x="0" y="0"/>
          <a:ext cx="0" cy="0"/>
          <a:chOff x="0" y="0"/>
          <a:chExt cx="0" cy="0"/>
        </a:xfrm>
      </p:grpSpPr>
      <p:sp>
        <p:nvSpPr>
          <p:cNvPr id="1048761" name="Title 1"/>
          <p:cNvSpPr>
            <a:spLocks noGrp="1"/>
          </p:cNvSpPr>
          <p:nvPr>
            <p:ph type="title"/>
          </p:nvPr>
        </p:nvSpPr>
        <p:spPr>
          <a:xfrm>
            <a:off x="457200" y="4960138"/>
            <a:ext cx="7772400" cy="1463040"/>
          </a:xfrm>
        </p:spPr>
        <p:txBody>
          <a:bodyPr anchor="ctr">
            <a:normAutofit/>
          </a:bodyPr>
          <a:lstStyle>
            <a:lvl1pPr algn="r">
              <a:defRPr baseline="0" sz="5000" spc="200"/>
            </a:lvl1pPr>
          </a:lstStyle>
          <a:p>
            <a:r>
              <a:rPr lang="en-US"/>
              <a:t>Click to edit Master title style</a:t>
            </a:r>
            <a:endParaRPr dirty="0" lang="en-US"/>
          </a:p>
        </p:txBody>
      </p:sp>
      <p:sp>
        <p:nvSpPr>
          <p:cNvPr id="1048762" name="Picture Placeholder 2"/>
          <p:cNvSpPr>
            <a:spLocks noChangeAspect="1" noGrp="1"/>
          </p:cNvSpPr>
          <p:nvPr>
            <p:ph type="pic" idx="1"/>
          </p:nvPr>
        </p:nvSpPr>
        <p:spPr>
          <a:xfrm>
            <a:off x="0" y="-1"/>
            <a:ext cx="12188952" cy="4572000"/>
          </a:xfrm>
          <a:solidFill>
            <a:schemeClr val="accent2">
              <a:lumMod val="60000"/>
              <a:lumOff val="40000"/>
            </a:schemeClr>
          </a:solidFill>
        </p:spPr>
        <p:txBody>
          <a:bodyPr anchor="t" bIns="45720" lIns="457200" rIns="45720" tIns="365760"/>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a:t>Click icon to add picture</a:t>
            </a:r>
            <a:endParaRPr dirty="0" lang="en-US"/>
          </a:p>
        </p:txBody>
      </p:sp>
      <p:sp>
        <p:nvSpPr>
          <p:cNvPr id="1048763" name="Text Placeholder 3"/>
          <p:cNvSpPr>
            <a:spLocks noGrp="1"/>
          </p:cNvSpPr>
          <p:nvPr>
            <p:ph type="body" sz="half" idx="2"/>
          </p:nvPr>
        </p:nvSpPr>
        <p:spPr>
          <a:xfrm>
            <a:off x="8610600" y="4960138"/>
            <a:ext cx="3200400" cy="1463040"/>
          </a:xfrm>
        </p:spPr>
        <p:txBody>
          <a:bodyPr anchor="ctr" lIns="91440" rIns="91440">
            <a:normAutofit/>
          </a:bodyPr>
          <a:lstStyle>
            <a:lvl1pPr indent="0" marL="0">
              <a:lnSpc>
                <a:spcPct val="100000"/>
              </a:lnSpc>
              <a:spcBef>
                <a:spcPts val="0"/>
              </a:spcBef>
              <a:buNone/>
              <a:defRPr sz="1800">
                <a:solidFill>
                  <a:schemeClr val="tx1">
                    <a:lumMod val="90000"/>
                    <a:lumOff val="10000"/>
                  </a:schemeClr>
                </a:solidFill>
              </a:defRPr>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Click to edit Master text styles</a:t>
            </a:r>
          </a:p>
        </p:txBody>
      </p:sp>
      <p:sp>
        <p:nvSpPr>
          <p:cNvPr id="1048764" name="Date Placeholder 4"/>
          <p:cNvSpPr>
            <a:spLocks noGrp="1"/>
          </p:cNvSpPr>
          <p:nvPr>
            <p:ph type="dt" sz="half" idx="10"/>
          </p:nvPr>
        </p:nvSpPr>
        <p:spPr/>
        <p:txBody>
          <a:bodyPr/>
          <a:p>
            <a:fld id="{F7F99000-8DC5-4FAA-962C-D38BB4F2BF7D}" type="datetime1">
              <a:rPr lang="en-US" smtClean="0"/>
              <a:t>11/30/2025</a:t>
            </a:fld>
            <a:endParaRPr dirty="0" lang="en-US"/>
          </a:p>
        </p:txBody>
      </p:sp>
      <p:sp>
        <p:nvSpPr>
          <p:cNvPr id="1048765" name="Footer Placeholder 5"/>
          <p:cNvSpPr>
            <a:spLocks noGrp="1"/>
          </p:cNvSpPr>
          <p:nvPr>
            <p:ph type="ftr" sz="quarter" idx="11"/>
          </p:nvPr>
        </p:nvSpPr>
        <p:spPr/>
        <p:txBody>
          <a:bodyPr/>
          <a:p>
            <a:r>
              <a:rPr lang="en-US"/>
              <a:t>Sample Footer Text</a:t>
            </a:r>
            <a:endParaRPr dirty="0" lang="en-US"/>
          </a:p>
        </p:txBody>
      </p:sp>
      <p:sp>
        <p:nvSpPr>
          <p:cNvPr id="1048766" name="Slide Number Placeholder 6"/>
          <p:cNvSpPr>
            <a:spLocks noGrp="1"/>
          </p:cNvSpPr>
          <p:nvPr>
            <p:ph type="sldNum" sz="quarter" idx="12"/>
          </p:nvPr>
        </p:nvSpPr>
        <p:spPr/>
        <p:txBody>
          <a:bodyPr/>
          <a:p>
            <a:fld id="{CC057153-B650-4DEB-B370-79DDCFDCE934}" type="slidenum">
              <a:rPr lang="en-US" smtClean="0"/>
              <a:t>‹#›</a:t>
            </a:fld>
            <a:endParaRPr dirty="0" lang="en-US"/>
          </a:p>
        </p:txBody>
      </p:sp>
      <p:cxnSp>
        <p:nvCxnSpPr>
          <p:cNvPr id="3145735" name="Straight Connector 8"/>
          <p:cNvCxnSpPr>
            <a:cxnSpLocks/>
          </p:cNvCxnSpPr>
          <p:nvPr/>
        </p:nvCxnSpPr>
        <p:spPr>
          <a:xfrm flipV="1">
            <a:off x="8386842" y="5264106"/>
            <a:ext cx="0" cy="91440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dt="0" ftr="0" hdr="0" sldNum="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15" name=""/>
        <p:cNvGrpSpPr/>
        <p:nvPr/>
      </p:nvGrpSpPr>
      <p:grpSpPr>
        <a:xfrm>
          <a:off x="0" y="0"/>
          <a:ext cx="0" cy="0"/>
          <a:chOff x="0" y="0"/>
          <a:chExt cx="0" cy="0"/>
        </a:xfrm>
      </p:grpSpPr>
      <p:sp>
        <p:nvSpPr>
          <p:cNvPr id="1048767" name="Title 1"/>
          <p:cNvSpPr>
            <a:spLocks noGrp="1"/>
          </p:cNvSpPr>
          <p:nvPr>
            <p:ph type="title"/>
          </p:nvPr>
        </p:nvSpPr>
        <p:spPr/>
        <p:txBody>
          <a:bodyPr/>
          <a:p>
            <a:r>
              <a:rPr lang="en-US"/>
              <a:t>Click to edit Master title style</a:t>
            </a:r>
            <a:endParaRPr dirty="0" lang="en-US"/>
          </a:p>
        </p:txBody>
      </p:sp>
      <p:sp>
        <p:nvSpPr>
          <p:cNvPr id="1048768"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69" name="Date Placeholder 3"/>
          <p:cNvSpPr>
            <a:spLocks noGrp="1"/>
          </p:cNvSpPr>
          <p:nvPr>
            <p:ph type="dt" sz="half" idx="10"/>
          </p:nvPr>
        </p:nvSpPr>
        <p:spPr/>
        <p:txBody>
          <a:bodyPr/>
          <a:p>
            <a:fld id="{F7F99000-8DC5-4FAA-962C-D38BB4F2BF7D}" type="datetime1">
              <a:rPr lang="en-US" smtClean="0"/>
              <a:t>11/30/2025</a:t>
            </a:fld>
            <a:endParaRPr dirty="0" lang="en-US"/>
          </a:p>
        </p:txBody>
      </p:sp>
      <p:sp>
        <p:nvSpPr>
          <p:cNvPr id="1048770" name="Footer Placeholder 4"/>
          <p:cNvSpPr>
            <a:spLocks noGrp="1"/>
          </p:cNvSpPr>
          <p:nvPr>
            <p:ph type="ftr" sz="quarter" idx="11"/>
          </p:nvPr>
        </p:nvSpPr>
        <p:spPr/>
        <p:txBody>
          <a:bodyPr/>
          <a:p>
            <a:r>
              <a:rPr lang="en-US"/>
              <a:t>Sample Footer Text</a:t>
            </a:r>
            <a:endParaRPr dirty="0" lang="en-US"/>
          </a:p>
        </p:txBody>
      </p:sp>
      <p:sp>
        <p:nvSpPr>
          <p:cNvPr id="1048771" name="Slide Number Placeholder 5"/>
          <p:cNvSpPr>
            <a:spLocks noGrp="1"/>
          </p:cNvSpPr>
          <p:nvPr>
            <p:ph type="sldNum" sz="quarter" idx="12"/>
          </p:nvPr>
        </p:nvSpPr>
        <p:spPr/>
        <p:txBody>
          <a:bodyPr/>
          <a:p>
            <a:fld id="{CC057153-B650-4DEB-B370-79DDCFDCE934}" type="slidenum">
              <a:rPr lang="en-US" smtClean="0"/>
              <a:t>‹#›</a:t>
            </a:fld>
            <a:endParaRPr dirty="0" lang="en-US"/>
          </a:p>
        </p:txBody>
      </p:sp>
    </p:spTree>
  </p:cSld>
  <p:clrMapOvr>
    <a:masterClrMapping/>
  </p:clrMapOvr>
  <p:hf dt="0" ftr="0" hdr="0" sldNum="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spTree>
      <p:nvGrpSpPr>
        <p:cNvPr id="112" name=""/>
        <p:cNvGrpSpPr/>
        <p:nvPr/>
      </p:nvGrpSpPr>
      <p:grpSpPr>
        <a:xfrm>
          <a:off x="0" y="0"/>
          <a:ext cx="0" cy="0"/>
          <a:chOff x="0" y="0"/>
          <a:chExt cx="0" cy="0"/>
        </a:xfrm>
      </p:grpSpPr>
      <p:sp>
        <p:nvSpPr>
          <p:cNvPr id="1048751" name="Vertical Title 1"/>
          <p:cNvSpPr>
            <a:spLocks noGrp="1"/>
          </p:cNvSpPr>
          <p:nvPr>
            <p:ph type="title" orient="vert"/>
          </p:nvPr>
        </p:nvSpPr>
        <p:spPr>
          <a:xfrm>
            <a:off x="8724900" y="762000"/>
            <a:ext cx="2628900" cy="5410200"/>
          </a:xfrm>
        </p:spPr>
        <p:txBody>
          <a:bodyPr bIns="91440" lIns="45720" rIns="45720" tIns="91440" vert="eaVert"/>
          <a:p>
            <a:r>
              <a:rPr lang="en-US"/>
              <a:t>Click to edit Master title style</a:t>
            </a:r>
            <a:endParaRPr dirty="0" lang="en-US"/>
          </a:p>
        </p:txBody>
      </p:sp>
      <p:sp>
        <p:nvSpPr>
          <p:cNvPr id="1048752" name="Vertical Text Placeholder 2"/>
          <p:cNvSpPr>
            <a:spLocks noGrp="1"/>
          </p:cNvSpPr>
          <p:nvPr>
            <p:ph type="body" orient="vert" idx="1"/>
          </p:nvPr>
        </p:nvSpPr>
        <p:spPr>
          <a:xfrm>
            <a:off x="990600" y="762000"/>
            <a:ext cx="7581900" cy="5410200"/>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53" name="Date Placeholder 3"/>
          <p:cNvSpPr>
            <a:spLocks noGrp="1"/>
          </p:cNvSpPr>
          <p:nvPr>
            <p:ph type="dt" sz="half" idx="10"/>
          </p:nvPr>
        </p:nvSpPr>
        <p:spPr/>
        <p:txBody>
          <a:bodyPr/>
          <a:p>
            <a:fld id="{F7F99000-8DC5-4FAA-962C-D38BB4F2BF7D}" type="datetime1">
              <a:rPr lang="en-US" smtClean="0"/>
              <a:t>11/30/2025</a:t>
            </a:fld>
            <a:endParaRPr dirty="0" lang="en-US"/>
          </a:p>
        </p:txBody>
      </p:sp>
      <p:sp>
        <p:nvSpPr>
          <p:cNvPr id="1048754" name="Footer Placeholder 4"/>
          <p:cNvSpPr>
            <a:spLocks noGrp="1"/>
          </p:cNvSpPr>
          <p:nvPr>
            <p:ph type="ftr" sz="quarter" idx="11"/>
          </p:nvPr>
        </p:nvSpPr>
        <p:spPr/>
        <p:txBody>
          <a:bodyPr/>
          <a:p>
            <a:r>
              <a:rPr lang="en-US"/>
              <a:t>Sample Footer Text</a:t>
            </a:r>
            <a:endParaRPr dirty="0" lang="en-US"/>
          </a:p>
        </p:txBody>
      </p:sp>
      <p:sp>
        <p:nvSpPr>
          <p:cNvPr id="1048755" name="Slide Number Placeholder 5"/>
          <p:cNvSpPr>
            <a:spLocks noGrp="1"/>
          </p:cNvSpPr>
          <p:nvPr>
            <p:ph type="sldNum" sz="quarter" idx="12"/>
          </p:nvPr>
        </p:nvSpPr>
        <p:spPr/>
        <p:txBody>
          <a:bodyPr/>
          <a:p>
            <a:fld id="{CC057153-B650-4DEB-B370-79DDCFDCE934}" type="slidenum">
              <a:rPr lang="en-US" smtClean="0"/>
              <a:t>‹#›</a:t>
            </a:fld>
            <a:endParaRPr dirty="0" lang="en-US"/>
          </a:p>
        </p:txBody>
      </p:sp>
      <p:cxnSp>
        <p:nvCxnSpPr>
          <p:cNvPr id="3145734" name="Straight Connector 6"/>
          <p:cNvCxnSpPr>
            <a:cxnSpLocks/>
          </p:cNvCxnSpPr>
          <p:nvPr/>
        </p:nvCxnSpPr>
        <p:spPr>
          <a:xfrm rot="5400000" flipV="1">
            <a:off x="10058400" y="59263"/>
            <a:ext cx="0" cy="91440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dt="0" ftr="0" hdr="0" sldNum="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Photo 1">
    <p:bg>
      <p:bgPr>
        <a:solidFill>
          <a:schemeClr val="accent1"/>
        </a:solidFill>
        <a:effectLst/>
      </p:bgPr>
    </p:bg>
    <p:spTree>
      <p:nvGrpSpPr>
        <p:cNvPr id="26" name=""/>
        <p:cNvGrpSpPr/>
        <p:nvPr/>
      </p:nvGrpSpPr>
      <p:grpSpPr>
        <a:xfrm>
          <a:off x="0" y="0"/>
          <a:ext cx="0" cy="0"/>
          <a:chOff x="0" y="0"/>
          <a:chExt cx="0" cy="0"/>
        </a:xfrm>
      </p:grpSpPr>
      <p:sp>
        <p:nvSpPr>
          <p:cNvPr id="1048581" name="Title 1"/>
          <p:cNvSpPr>
            <a:spLocks noGrp="1"/>
          </p:cNvSpPr>
          <p:nvPr>
            <p:ph type="ctrTitle"/>
          </p:nvPr>
        </p:nvSpPr>
        <p:spPr>
          <a:xfrm>
            <a:off x="429768" y="411480"/>
            <a:ext cx="5330952" cy="3739896"/>
          </a:xfrm>
        </p:spPr>
        <p:txBody>
          <a:bodyPr anchor="t" bIns="45720" lIns="91440" rIns="91440" rtlCol="0" tIns="45720" vert="horz">
            <a:normAutofit/>
          </a:bodyPr>
          <a:lstStyle>
            <a:lvl1pPr>
              <a:defRPr dirty="0" sz="6200" lang="en-US">
                <a:solidFill>
                  <a:schemeClr val="tx2"/>
                </a:solidFill>
              </a:defRPr>
            </a:lvl1pPr>
          </a:lstStyle>
          <a:p>
            <a:pPr lvl="0"/>
            <a:r>
              <a:rPr dirty="0" lang="en-US"/>
              <a:t>Click to edit Master title style</a:t>
            </a:r>
          </a:p>
        </p:txBody>
      </p:sp>
      <p:sp>
        <p:nvSpPr>
          <p:cNvPr id="1048582" name="Subtitle 2"/>
          <p:cNvSpPr>
            <a:spLocks noGrp="1"/>
          </p:cNvSpPr>
          <p:nvPr>
            <p:ph type="subTitle" idx="1"/>
          </p:nvPr>
        </p:nvSpPr>
        <p:spPr>
          <a:xfrm>
            <a:off x="429768" y="4873752"/>
            <a:ext cx="4517136" cy="1380744"/>
          </a:xfrm>
        </p:spPr>
        <p:txBody>
          <a:bodyPr anchor="b" bIns="45720" lIns="91440" rIns="91440" rtlCol="0" tIns="45720" vert="horz">
            <a:normAutofit/>
          </a:bodyPr>
          <a:lstStyle>
            <a:lvl1pPr indent="0" marL="0">
              <a:buNone/>
              <a:defRPr dirty="0" lang="en-US">
                <a:solidFill>
                  <a:schemeClr val="tx2"/>
                </a:solidFill>
              </a:defRPr>
            </a:lvl1pPr>
          </a:lstStyle>
          <a:p>
            <a:pPr lvl="0"/>
            <a:r>
              <a:rPr dirty="0" lang="en-US"/>
              <a:t>Click to edit Master subtitle style</a:t>
            </a:r>
          </a:p>
        </p:txBody>
      </p:sp>
      <p:sp>
        <p:nvSpPr>
          <p:cNvPr id="1048583" name="Picture Placeholder 6"/>
          <p:cNvSpPr>
            <a:spLocks noGrp="1"/>
          </p:cNvSpPr>
          <p:nvPr>
            <p:ph type="pic" sz="quarter" idx="13" hasCustomPrompt="1"/>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rotWithShape="1" dpi="0">
            <a:blip xmlns:r="http://schemas.openxmlformats.org/officeDocument/2006/relationships" r:embed="rId1"/>
            <a:srcRect/>
            <a:stretch>
              <a:fillRect/>
            </a:stretch>
          </a:blipFill>
        </p:spPr>
        <p:txBody>
          <a:bodyPr wrap="square">
            <a:noAutofit/>
          </a:bodyPr>
          <a:lstStyle>
            <a:lvl1pPr indent="0" marL="0">
              <a:buNone/>
            </a:lvl1pPr>
          </a:lstStyle>
          <a:p>
            <a:r>
              <a:rPr dirty="0" lang="en-US"/>
              <a:t>.</a:t>
            </a:r>
          </a:p>
        </p:txBody>
      </p:sp>
      <p:sp>
        <p:nvSpPr>
          <p:cNvPr id="1048584" name="Date Placeholder 3"/>
          <p:cNvSpPr>
            <a:spLocks noGrp="1"/>
          </p:cNvSpPr>
          <p:nvPr>
            <p:ph type="dt" sz="half" idx="10"/>
          </p:nvPr>
        </p:nvSpPr>
        <p:spPr/>
        <p:txBody>
          <a:bodyPr/>
          <a:lstStyle>
            <a:lvl1pPr>
              <a:defRPr>
                <a:solidFill>
                  <a:schemeClr val="tx2"/>
                </a:solidFill>
                <a:effectLst/>
              </a:defRPr>
            </a:lvl1pPr>
          </a:lstStyle>
          <a:p>
            <a:fld id="{EF118477-BA54-4B0E-9EC5-D8568300CAF2}" type="datetime1">
              <a:rPr lang="en-US" smtClean="0"/>
              <a:t>11/30/2025</a:t>
            </a:fld>
            <a:endParaRPr dirty="0" lang="en-US"/>
          </a:p>
        </p:txBody>
      </p:sp>
      <p:sp>
        <p:nvSpPr>
          <p:cNvPr id="1048585" name="Footer Placeholder 4"/>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1048586" name="Slide Number Placeholder 5"/>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t>‹#›</a:t>
            </a:fld>
            <a:endParaRPr lang="en-US"/>
          </a:p>
        </p:txBody>
      </p:sp>
    </p:spTree>
  </p:cSld>
  <p:clrMapOvr>
    <a:overrideClrMapping accent1="accent1" accent2="accent2" accent3="accent3" accent4="accent4" accent5="accent5" accent6="accent6" bg1="dk1" bg2="dk2" tx1="lt1" tx2="lt2"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72" name=""/>
        <p:cNvGrpSpPr/>
        <p:nvPr/>
      </p:nvGrpSpPr>
      <p:grpSpPr>
        <a:xfrm>
          <a:off x="0" y="0"/>
          <a:ext cx="0" cy="0"/>
          <a:chOff x="0" y="0"/>
          <a:chExt cx="0" cy="0"/>
        </a:xfrm>
      </p:grpSpPr>
      <p:sp>
        <p:nvSpPr>
          <p:cNvPr id="1048637" name="Title 1"/>
          <p:cNvSpPr>
            <a:spLocks noGrp="1"/>
          </p:cNvSpPr>
          <p:nvPr>
            <p:ph type="ctrTitle"/>
          </p:nvPr>
        </p:nvSpPr>
        <p:spPr>
          <a:xfrm>
            <a:off x="914400" y="2130426"/>
            <a:ext cx="10363200" cy="1470025"/>
          </a:xfrm>
        </p:spPr>
        <p:txBody>
          <a:bodyPr/>
          <a:p>
            <a:r>
              <a:rPr lang="en-US"/>
              <a:t>Click to edit Master title style</a:t>
            </a:r>
          </a:p>
        </p:txBody>
      </p:sp>
      <p:sp>
        <p:nvSpPr>
          <p:cNvPr id="1048638" name="Subtitle 2"/>
          <p:cNvSpPr>
            <a:spLocks noGrp="1"/>
          </p:cNvSpPr>
          <p:nvPr>
            <p:ph type="subTitle" idx="1"/>
          </p:nvPr>
        </p:nvSpPr>
        <p:spPr>
          <a:xfrm>
            <a:off x="1828800" y="3886200"/>
            <a:ext cx="85344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p>
        </p:txBody>
      </p:sp>
      <p:sp>
        <p:nvSpPr>
          <p:cNvPr id="1048639" name="Date Placeholder 3"/>
          <p:cNvSpPr>
            <a:spLocks noGrp="1"/>
          </p:cNvSpPr>
          <p:nvPr>
            <p:ph type="dt" sz="half" idx="10"/>
          </p:nvPr>
        </p:nvSpPr>
        <p:spPr/>
        <p:txBody>
          <a:bodyPr/>
          <a:p>
            <a:fld id="{010375BC-7BE9-4FE6-B4A1-DEFA3BAEA5D9}" type="datetimeFigureOut">
              <a:rPr lang="en-US"/>
              <a:t>11/30/2025</a:t>
            </a:fld>
            <a:endParaRPr lang="en-US"/>
          </a:p>
        </p:txBody>
      </p:sp>
      <p:sp>
        <p:nvSpPr>
          <p:cNvPr id="1048640" name="Footer Placeholder 4"/>
          <p:cNvSpPr>
            <a:spLocks noGrp="1"/>
          </p:cNvSpPr>
          <p:nvPr>
            <p:ph type="ftr" sz="quarter" idx="11"/>
          </p:nvPr>
        </p:nvSpPr>
        <p:spPr/>
        <p:txBody>
          <a:bodyPr/>
          <a:p>
            <a:endParaRPr lang="en-US"/>
          </a:p>
        </p:txBody>
      </p:sp>
      <p:sp>
        <p:nvSpPr>
          <p:cNvPr id="1048641" name="Slide Number Placeholder 5"/>
          <p:cNvSpPr>
            <a:spLocks noGrp="1"/>
          </p:cNvSpPr>
          <p:nvPr>
            <p:ph type="sldNum" sz="quarter" idx="12"/>
          </p:nvPr>
        </p:nvSpPr>
        <p:spPr/>
        <p:txBody>
          <a:bodyPr/>
          <a:p>
            <a:fld id="{623F2C0E-1A89-4A97-8EC9-45810A7A3185}" type="slidenum">
              <a:rPr altLang="en-US" lang="en-US"/>
              <a:t>‹#›</a:t>
            </a:fld>
            <a:endParaRPr altLang="en-US"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06" name=""/>
        <p:cNvGrpSpPr/>
        <p:nvPr/>
      </p:nvGrpSpPr>
      <p:grpSpPr>
        <a:xfrm>
          <a:off x="0" y="0"/>
          <a:ext cx="0" cy="0"/>
          <a:chOff x="0" y="0"/>
          <a:chExt cx="0" cy="0"/>
        </a:xfrm>
      </p:grpSpPr>
      <p:sp>
        <p:nvSpPr>
          <p:cNvPr id="1048719" name="Title 1"/>
          <p:cNvSpPr>
            <a:spLocks noGrp="1"/>
          </p:cNvSpPr>
          <p:nvPr>
            <p:ph type="title"/>
          </p:nvPr>
        </p:nvSpPr>
        <p:spPr/>
        <p:txBody>
          <a:bodyPr/>
          <a:p>
            <a:r>
              <a:rPr lang="en-US"/>
              <a:t>Click to edit Master title style</a:t>
            </a:r>
          </a:p>
        </p:txBody>
      </p:sp>
      <p:sp>
        <p:nvSpPr>
          <p:cNvPr id="1048720"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21" name="Date Placeholder 3"/>
          <p:cNvSpPr>
            <a:spLocks noGrp="1"/>
          </p:cNvSpPr>
          <p:nvPr>
            <p:ph type="dt" sz="half" idx="10"/>
          </p:nvPr>
        </p:nvSpPr>
        <p:spPr/>
        <p:txBody>
          <a:bodyPr/>
          <a:p>
            <a:fld id="{5446E87D-43B2-48C3-A6EF-6B9B9E4554D1}" type="datetimeFigureOut">
              <a:rPr lang="en-US"/>
              <a:t>11/30/2025</a:t>
            </a:fld>
            <a:endParaRPr lang="en-US"/>
          </a:p>
        </p:txBody>
      </p:sp>
      <p:sp>
        <p:nvSpPr>
          <p:cNvPr id="1048722" name="Footer Placeholder 4"/>
          <p:cNvSpPr>
            <a:spLocks noGrp="1"/>
          </p:cNvSpPr>
          <p:nvPr>
            <p:ph type="ftr" sz="quarter" idx="11"/>
          </p:nvPr>
        </p:nvSpPr>
        <p:spPr/>
        <p:txBody>
          <a:bodyPr/>
          <a:p>
            <a:endParaRPr lang="en-US"/>
          </a:p>
        </p:txBody>
      </p:sp>
      <p:sp>
        <p:nvSpPr>
          <p:cNvPr id="1048723" name="Slide Number Placeholder 5"/>
          <p:cNvSpPr>
            <a:spLocks noGrp="1"/>
          </p:cNvSpPr>
          <p:nvPr>
            <p:ph type="sldNum" sz="quarter" idx="12"/>
          </p:nvPr>
        </p:nvSpPr>
        <p:spPr/>
        <p:txBody>
          <a:bodyPr/>
          <a:p>
            <a:fld id="{0E44A415-1A0E-4003-86ED-3DCB369769C6}" type="slidenum">
              <a:rPr altLang="en-US" lang="en-US"/>
              <a:t>‹#›</a:t>
            </a:fld>
            <a:endParaRPr altLang="en-US"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05" name=""/>
        <p:cNvGrpSpPr/>
        <p:nvPr/>
      </p:nvGrpSpPr>
      <p:grpSpPr>
        <a:xfrm>
          <a:off x="0" y="0"/>
          <a:ext cx="0" cy="0"/>
          <a:chOff x="0" y="0"/>
          <a:chExt cx="0" cy="0"/>
        </a:xfrm>
      </p:grpSpPr>
      <p:sp>
        <p:nvSpPr>
          <p:cNvPr id="1048714" name="Title 1"/>
          <p:cNvSpPr>
            <a:spLocks noGrp="1"/>
          </p:cNvSpPr>
          <p:nvPr>
            <p:ph type="title"/>
          </p:nvPr>
        </p:nvSpPr>
        <p:spPr>
          <a:xfrm>
            <a:off x="963084" y="4406901"/>
            <a:ext cx="10363200" cy="1362075"/>
          </a:xfrm>
        </p:spPr>
        <p:txBody>
          <a:bodyPr anchor="t"/>
          <a:lstStyle>
            <a:lvl1pPr algn="l">
              <a:defRPr b="1" cap="all" sz="4000"/>
            </a:lvl1pPr>
          </a:lstStyle>
          <a:p>
            <a:r>
              <a:rPr lang="en-US"/>
              <a:t>Click to edit Master title style</a:t>
            </a:r>
          </a:p>
        </p:txBody>
      </p:sp>
      <p:sp>
        <p:nvSpPr>
          <p:cNvPr id="1048715" name="Text Placeholder 2"/>
          <p:cNvSpPr>
            <a:spLocks noGrp="1"/>
          </p:cNvSpPr>
          <p:nvPr>
            <p:ph type="body" idx="1"/>
          </p:nvPr>
        </p:nvSpPr>
        <p:spPr>
          <a:xfrm>
            <a:off x="963084" y="2906713"/>
            <a:ext cx="103632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716" name="Date Placeholder 3"/>
          <p:cNvSpPr>
            <a:spLocks noGrp="1"/>
          </p:cNvSpPr>
          <p:nvPr>
            <p:ph type="dt" sz="half" idx="10"/>
          </p:nvPr>
        </p:nvSpPr>
        <p:spPr/>
        <p:txBody>
          <a:bodyPr/>
          <a:p>
            <a:fld id="{E899881D-FA75-499A-9BED-ED51BFD530CE}" type="datetimeFigureOut">
              <a:rPr lang="en-US"/>
              <a:t>11/30/2025</a:t>
            </a:fld>
            <a:endParaRPr lang="en-US"/>
          </a:p>
        </p:txBody>
      </p:sp>
      <p:sp>
        <p:nvSpPr>
          <p:cNvPr id="1048717" name="Footer Placeholder 4"/>
          <p:cNvSpPr>
            <a:spLocks noGrp="1"/>
          </p:cNvSpPr>
          <p:nvPr>
            <p:ph type="ftr" sz="quarter" idx="11"/>
          </p:nvPr>
        </p:nvSpPr>
        <p:spPr/>
        <p:txBody>
          <a:bodyPr/>
          <a:p>
            <a:endParaRPr lang="en-US"/>
          </a:p>
        </p:txBody>
      </p:sp>
      <p:sp>
        <p:nvSpPr>
          <p:cNvPr id="1048718" name="Slide Number Placeholder 5"/>
          <p:cNvSpPr>
            <a:spLocks noGrp="1"/>
          </p:cNvSpPr>
          <p:nvPr>
            <p:ph type="sldNum" sz="quarter" idx="12"/>
          </p:nvPr>
        </p:nvSpPr>
        <p:spPr/>
        <p:txBody>
          <a:bodyPr/>
          <a:p>
            <a:fld id="{169545C3-1490-487A-8045-8AC3801BD0AB}" type="slidenum">
              <a:rPr altLang="en-US" lang="en-US"/>
              <a:t>‹#›</a:t>
            </a:fld>
            <a:endParaRPr altLang="en-US"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09" name=""/>
        <p:cNvGrpSpPr/>
        <p:nvPr/>
      </p:nvGrpSpPr>
      <p:grpSpPr>
        <a:xfrm>
          <a:off x="0" y="0"/>
          <a:ext cx="0" cy="0"/>
          <a:chOff x="0" y="0"/>
          <a:chExt cx="0" cy="0"/>
        </a:xfrm>
      </p:grpSpPr>
      <p:sp>
        <p:nvSpPr>
          <p:cNvPr id="1048735" name="Title 1"/>
          <p:cNvSpPr>
            <a:spLocks noGrp="1"/>
          </p:cNvSpPr>
          <p:nvPr>
            <p:ph type="title"/>
          </p:nvPr>
        </p:nvSpPr>
        <p:spPr/>
        <p:txBody>
          <a:bodyPr/>
          <a:p>
            <a:r>
              <a:rPr lang="en-US"/>
              <a:t>Click to edit Master title style</a:t>
            </a:r>
          </a:p>
        </p:txBody>
      </p:sp>
      <p:sp>
        <p:nvSpPr>
          <p:cNvPr id="1048736"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7"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8" name="Date Placeholder 3"/>
          <p:cNvSpPr>
            <a:spLocks noGrp="1"/>
          </p:cNvSpPr>
          <p:nvPr>
            <p:ph type="dt" sz="half" idx="10"/>
          </p:nvPr>
        </p:nvSpPr>
        <p:spPr/>
        <p:txBody>
          <a:bodyPr/>
          <a:p>
            <a:fld id="{BF55C869-F130-41FE-B434-1A52A5479720}" type="datetimeFigureOut">
              <a:rPr lang="en-US"/>
              <a:t>11/30/2025</a:t>
            </a:fld>
            <a:endParaRPr lang="en-US"/>
          </a:p>
        </p:txBody>
      </p:sp>
      <p:sp>
        <p:nvSpPr>
          <p:cNvPr id="1048739" name="Footer Placeholder 4"/>
          <p:cNvSpPr>
            <a:spLocks noGrp="1"/>
          </p:cNvSpPr>
          <p:nvPr>
            <p:ph type="ftr" sz="quarter" idx="11"/>
          </p:nvPr>
        </p:nvSpPr>
        <p:spPr/>
        <p:txBody>
          <a:bodyPr/>
          <a:p>
            <a:endParaRPr lang="en-US"/>
          </a:p>
        </p:txBody>
      </p:sp>
      <p:sp>
        <p:nvSpPr>
          <p:cNvPr id="1048740" name="Slide Number Placeholder 5"/>
          <p:cNvSpPr>
            <a:spLocks noGrp="1"/>
          </p:cNvSpPr>
          <p:nvPr>
            <p:ph type="sldNum" sz="quarter" idx="12"/>
          </p:nvPr>
        </p:nvSpPr>
        <p:spPr/>
        <p:txBody>
          <a:bodyPr/>
          <a:p>
            <a:fld id="{EE6D7897-9D39-44D7-ACDF-C3419D118877}" type="slidenum">
              <a:rPr altLang="en-US" lang="en-US"/>
              <a:t>‹#›</a:t>
            </a:fld>
            <a:endParaRPr altLang="en-US"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08" name=""/>
        <p:cNvGrpSpPr/>
        <p:nvPr/>
      </p:nvGrpSpPr>
      <p:grpSpPr>
        <a:xfrm>
          <a:off x="0" y="0"/>
          <a:ext cx="0" cy="0"/>
          <a:chOff x="0" y="0"/>
          <a:chExt cx="0" cy="0"/>
        </a:xfrm>
      </p:grpSpPr>
      <p:sp>
        <p:nvSpPr>
          <p:cNvPr id="1048727" name="Title 1"/>
          <p:cNvSpPr>
            <a:spLocks noGrp="1"/>
          </p:cNvSpPr>
          <p:nvPr>
            <p:ph type="title"/>
          </p:nvPr>
        </p:nvSpPr>
        <p:spPr/>
        <p:txBody>
          <a:bodyPr/>
          <a:p>
            <a:r>
              <a:rPr lang="en-US"/>
              <a:t>Click to edit Master title style</a:t>
            </a:r>
          </a:p>
        </p:txBody>
      </p:sp>
      <p:sp>
        <p:nvSpPr>
          <p:cNvPr id="1048728" name="Text Placeholder 2"/>
          <p:cNvSpPr>
            <a:spLocks noGrp="1"/>
          </p:cNvSpPr>
          <p:nvPr>
            <p:ph type="body" idx="1"/>
          </p:nvPr>
        </p:nvSpPr>
        <p:spPr>
          <a:xfrm>
            <a:off x="609600" y="1535113"/>
            <a:ext cx="5386917"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29"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0" name="Text Placeholder 4"/>
          <p:cNvSpPr>
            <a:spLocks noGrp="1"/>
          </p:cNvSpPr>
          <p:nvPr>
            <p:ph type="body" sz="quarter" idx="3"/>
          </p:nvPr>
        </p:nvSpPr>
        <p:spPr>
          <a:xfrm>
            <a:off x="6193368" y="1535113"/>
            <a:ext cx="5389033"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31"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2" name="Date Placeholder 3"/>
          <p:cNvSpPr>
            <a:spLocks noGrp="1"/>
          </p:cNvSpPr>
          <p:nvPr>
            <p:ph type="dt" sz="half" idx="10"/>
          </p:nvPr>
        </p:nvSpPr>
        <p:spPr/>
        <p:txBody>
          <a:bodyPr/>
          <a:p>
            <a:fld id="{F7164A57-9A57-4A94-B7CD-B5E7C7EAFEE7}" type="datetimeFigureOut">
              <a:rPr lang="en-US"/>
              <a:t>11/30/2025</a:t>
            </a:fld>
            <a:endParaRPr lang="en-US"/>
          </a:p>
        </p:txBody>
      </p:sp>
      <p:sp>
        <p:nvSpPr>
          <p:cNvPr id="1048733" name="Footer Placeholder 4"/>
          <p:cNvSpPr>
            <a:spLocks noGrp="1"/>
          </p:cNvSpPr>
          <p:nvPr>
            <p:ph type="ftr" sz="quarter" idx="11"/>
          </p:nvPr>
        </p:nvSpPr>
        <p:spPr/>
        <p:txBody>
          <a:bodyPr/>
          <a:p>
            <a:endParaRPr lang="en-US"/>
          </a:p>
        </p:txBody>
      </p:sp>
      <p:sp>
        <p:nvSpPr>
          <p:cNvPr id="1048734" name="Slide Number Placeholder 5"/>
          <p:cNvSpPr>
            <a:spLocks noGrp="1"/>
          </p:cNvSpPr>
          <p:nvPr>
            <p:ph type="sldNum" sz="quarter" idx="12"/>
          </p:nvPr>
        </p:nvSpPr>
        <p:spPr/>
        <p:txBody>
          <a:bodyPr/>
          <a:p>
            <a:fld id="{727C6C3A-60AA-4A3F-B082-B6359C3A6E30}" type="slidenum">
              <a:rPr altLang="en-US" lang="en-US"/>
              <a:t>‹#›</a:t>
            </a:fld>
            <a:endParaRPr altLang="en-US"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00" name=""/>
        <p:cNvGrpSpPr/>
        <p:nvPr/>
      </p:nvGrpSpPr>
      <p:grpSpPr>
        <a:xfrm>
          <a:off x="0" y="0"/>
          <a:ext cx="0" cy="0"/>
          <a:chOff x="0" y="0"/>
          <a:chExt cx="0" cy="0"/>
        </a:xfrm>
      </p:grpSpPr>
      <p:sp>
        <p:nvSpPr>
          <p:cNvPr id="1048688" name="Title 1"/>
          <p:cNvSpPr>
            <a:spLocks noGrp="1"/>
          </p:cNvSpPr>
          <p:nvPr>
            <p:ph type="title"/>
          </p:nvPr>
        </p:nvSpPr>
        <p:spPr/>
        <p:txBody>
          <a:bodyPr/>
          <a:p>
            <a:r>
              <a:rPr lang="en-US"/>
              <a:t>Click to edit Master title style</a:t>
            </a:r>
          </a:p>
        </p:txBody>
      </p:sp>
      <p:sp>
        <p:nvSpPr>
          <p:cNvPr id="1048689" name="Date Placeholder 3"/>
          <p:cNvSpPr>
            <a:spLocks noGrp="1"/>
          </p:cNvSpPr>
          <p:nvPr>
            <p:ph type="dt" sz="half" idx="10"/>
          </p:nvPr>
        </p:nvSpPr>
        <p:spPr/>
        <p:txBody>
          <a:bodyPr/>
          <a:p>
            <a:fld id="{DC52E2E7-92AC-4597-88F9-008794C29DA5}" type="datetimeFigureOut">
              <a:rPr lang="en-US"/>
              <a:t>11/30/2025</a:t>
            </a:fld>
            <a:endParaRPr lang="en-US"/>
          </a:p>
        </p:txBody>
      </p:sp>
      <p:sp>
        <p:nvSpPr>
          <p:cNvPr id="1048690" name="Footer Placeholder 4"/>
          <p:cNvSpPr>
            <a:spLocks noGrp="1"/>
          </p:cNvSpPr>
          <p:nvPr>
            <p:ph type="ftr" sz="quarter" idx="11"/>
          </p:nvPr>
        </p:nvSpPr>
        <p:spPr/>
        <p:txBody>
          <a:bodyPr/>
          <a:p>
            <a:endParaRPr lang="en-US"/>
          </a:p>
        </p:txBody>
      </p:sp>
      <p:sp>
        <p:nvSpPr>
          <p:cNvPr id="1048691" name="Slide Number Placeholder 5"/>
          <p:cNvSpPr>
            <a:spLocks noGrp="1"/>
          </p:cNvSpPr>
          <p:nvPr>
            <p:ph type="sldNum" sz="quarter" idx="12"/>
          </p:nvPr>
        </p:nvSpPr>
        <p:spPr/>
        <p:txBody>
          <a:bodyPr/>
          <a:p>
            <a:fld id="{3DF6D83B-109D-4126-8683-1BFD1D25DD7B}" type="slidenum">
              <a:rPr altLang="en-US" lang="en-US"/>
              <a:t>‹#›</a:t>
            </a:fld>
            <a:endParaRPr altLang="en-US"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07" name=""/>
        <p:cNvGrpSpPr/>
        <p:nvPr/>
      </p:nvGrpSpPr>
      <p:grpSpPr>
        <a:xfrm>
          <a:off x="0" y="0"/>
          <a:ext cx="0" cy="0"/>
          <a:chOff x="0" y="0"/>
          <a:chExt cx="0" cy="0"/>
        </a:xfrm>
      </p:grpSpPr>
      <p:sp>
        <p:nvSpPr>
          <p:cNvPr id="1048724" name="Date Placeholder 3"/>
          <p:cNvSpPr>
            <a:spLocks noGrp="1"/>
          </p:cNvSpPr>
          <p:nvPr>
            <p:ph type="dt" sz="half" idx="10"/>
          </p:nvPr>
        </p:nvSpPr>
        <p:spPr/>
        <p:txBody>
          <a:bodyPr/>
          <a:p>
            <a:fld id="{09537372-EE7D-490A-8380-96D5DE05F0A4}" type="datetimeFigureOut">
              <a:rPr lang="en-US"/>
              <a:t>11/30/2025</a:t>
            </a:fld>
            <a:endParaRPr lang="en-US"/>
          </a:p>
        </p:txBody>
      </p:sp>
      <p:sp>
        <p:nvSpPr>
          <p:cNvPr id="1048725" name="Footer Placeholder 4"/>
          <p:cNvSpPr>
            <a:spLocks noGrp="1"/>
          </p:cNvSpPr>
          <p:nvPr>
            <p:ph type="ftr" sz="quarter" idx="11"/>
          </p:nvPr>
        </p:nvSpPr>
        <p:spPr/>
        <p:txBody>
          <a:bodyPr/>
          <a:p>
            <a:endParaRPr lang="en-US"/>
          </a:p>
        </p:txBody>
      </p:sp>
      <p:sp>
        <p:nvSpPr>
          <p:cNvPr id="1048726" name="Slide Number Placeholder 5"/>
          <p:cNvSpPr>
            <a:spLocks noGrp="1"/>
          </p:cNvSpPr>
          <p:nvPr>
            <p:ph type="sldNum" sz="quarter" idx="12"/>
          </p:nvPr>
        </p:nvSpPr>
        <p:spPr/>
        <p:txBody>
          <a:bodyPr/>
          <a:p>
            <a:fld id="{DCB23FDD-A1C3-4735-8DE5-667CC36434F5}" type="slidenum">
              <a:rPr altLang="en-US" lang="en-US"/>
              <a:t>‹#›</a:t>
            </a:fld>
            <a:endParaRPr altLang="en-US"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02" name=""/>
        <p:cNvGrpSpPr/>
        <p:nvPr/>
      </p:nvGrpSpPr>
      <p:grpSpPr>
        <a:xfrm>
          <a:off x="0" y="0"/>
          <a:ext cx="0" cy="0"/>
          <a:chOff x="0" y="0"/>
          <a:chExt cx="0" cy="0"/>
        </a:xfrm>
      </p:grpSpPr>
      <p:sp>
        <p:nvSpPr>
          <p:cNvPr id="1048697" name="Title 1"/>
          <p:cNvSpPr>
            <a:spLocks noGrp="1"/>
          </p:cNvSpPr>
          <p:nvPr>
            <p:ph type="title"/>
          </p:nvPr>
        </p:nvSpPr>
        <p:spPr>
          <a:xfrm>
            <a:off x="609601" y="273050"/>
            <a:ext cx="4011084" cy="1162050"/>
          </a:xfrm>
        </p:spPr>
        <p:txBody>
          <a:bodyPr anchor="b"/>
          <a:lstStyle>
            <a:lvl1pPr algn="l">
              <a:defRPr b="1" sz="2000"/>
            </a:lvl1pPr>
          </a:lstStyle>
          <a:p>
            <a:r>
              <a:rPr lang="en-US"/>
              <a:t>Click to edit Master title style</a:t>
            </a:r>
          </a:p>
        </p:txBody>
      </p:sp>
      <p:sp>
        <p:nvSpPr>
          <p:cNvPr id="1048698"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9" name="Text Placeholder 3"/>
          <p:cNvSpPr>
            <a:spLocks noGrp="1"/>
          </p:cNvSpPr>
          <p:nvPr>
            <p:ph type="body" sz="half" idx="2"/>
          </p:nvPr>
        </p:nvSpPr>
        <p:spPr>
          <a:xfrm>
            <a:off x="609601" y="1435101"/>
            <a:ext cx="4011084"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00" name="Date Placeholder 3"/>
          <p:cNvSpPr>
            <a:spLocks noGrp="1"/>
          </p:cNvSpPr>
          <p:nvPr>
            <p:ph type="dt" sz="half" idx="10"/>
          </p:nvPr>
        </p:nvSpPr>
        <p:spPr/>
        <p:txBody>
          <a:bodyPr/>
          <a:p>
            <a:fld id="{B49EF9F2-F76A-4EAB-96C7-C23C0CCD2029}" type="datetimeFigureOut">
              <a:rPr lang="en-US"/>
              <a:t>11/30/2025</a:t>
            </a:fld>
            <a:endParaRPr lang="en-US"/>
          </a:p>
        </p:txBody>
      </p:sp>
      <p:sp>
        <p:nvSpPr>
          <p:cNvPr id="1048701" name="Footer Placeholder 4"/>
          <p:cNvSpPr>
            <a:spLocks noGrp="1"/>
          </p:cNvSpPr>
          <p:nvPr>
            <p:ph type="ftr" sz="quarter" idx="11"/>
          </p:nvPr>
        </p:nvSpPr>
        <p:spPr/>
        <p:txBody>
          <a:bodyPr/>
          <a:p>
            <a:endParaRPr lang="en-US"/>
          </a:p>
        </p:txBody>
      </p:sp>
      <p:sp>
        <p:nvSpPr>
          <p:cNvPr id="1048702" name="Slide Number Placeholder 5"/>
          <p:cNvSpPr>
            <a:spLocks noGrp="1"/>
          </p:cNvSpPr>
          <p:nvPr>
            <p:ph type="sldNum" sz="quarter" idx="12"/>
          </p:nvPr>
        </p:nvSpPr>
        <p:spPr/>
        <p:txBody>
          <a:bodyPr/>
          <a:p>
            <a:fld id="{EDDD5439-6965-43E5-B6D0-B703DDA89C13}" type="slidenum">
              <a:rPr altLang="en-US" lang="en-US"/>
              <a:t>‹#›</a:t>
            </a:fld>
            <a:endParaRPr altLang="en-US"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03" name=""/>
        <p:cNvGrpSpPr/>
        <p:nvPr/>
      </p:nvGrpSpPr>
      <p:grpSpPr>
        <a:xfrm>
          <a:off x="0" y="0"/>
          <a:ext cx="0" cy="0"/>
          <a:chOff x="0" y="0"/>
          <a:chExt cx="0" cy="0"/>
        </a:xfrm>
      </p:grpSpPr>
      <p:sp>
        <p:nvSpPr>
          <p:cNvPr id="1048703" name="Title 1"/>
          <p:cNvSpPr>
            <a:spLocks noGrp="1"/>
          </p:cNvSpPr>
          <p:nvPr>
            <p:ph type="title"/>
          </p:nvPr>
        </p:nvSpPr>
        <p:spPr>
          <a:xfrm>
            <a:off x="2389717" y="4800600"/>
            <a:ext cx="7315200" cy="566738"/>
          </a:xfrm>
        </p:spPr>
        <p:txBody>
          <a:bodyPr anchor="b"/>
          <a:lstStyle>
            <a:lvl1pPr algn="l">
              <a:defRPr b="1" sz="2000"/>
            </a:lvl1pPr>
          </a:lstStyle>
          <a:p>
            <a:r>
              <a:rPr lang="en-US"/>
              <a:t>Click to edit Master title style</a:t>
            </a:r>
          </a:p>
        </p:txBody>
      </p:sp>
      <p:sp>
        <p:nvSpPr>
          <p:cNvPr id="1048704" name="Picture Placeholder 2"/>
          <p:cNvSpPr>
            <a:spLocks noGrp="1"/>
          </p:cNvSpPr>
          <p:nvPr>
            <p:ph type="pic" idx="1"/>
          </p:nvPr>
        </p:nvSpPr>
        <p:spPr>
          <a:xfrm>
            <a:off x="2389717" y="612775"/>
            <a:ext cx="7315200" cy="4114800"/>
          </a:xfrm>
        </p:spPr>
        <p:txBody>
          <a:bodyPr rtlCol="0">
            <a:normAutofit/>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pPr lvl="0"/>
            <a:endParaRPr lang="en-US" noProof="0"/>
          </a:p>
        </p:txBody>
      </p:sp>
      <p:sp>
        <p:nvSpPr>
          <p:cNvPr id="1048705" name="Text Placeholder 3"/>
          <p:cNvSpPr>
            <a:spLocks noGrp="1"/>
          </p:cNvSpPr>
          <p:nvPr>
            <p:ph type="body" sz="half" idx="2"/>
          </p:nvPr>
        </p:nvSpPr>
        <p:spPr>
          <a:xfrm>
            <a:off x="2389717" y="5367338"/>
            <a:ext cx="73152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06" name="Date Placeholder 3"/>
          <p:cNvSpPr>
            <a:spLocks noGrp="1"/>
          </p:cNvSpPr>
          <p:nvPr>
            <p:ph type="dt" sz="half" idx="10"/>
          </p:nvPr>
        </p:nvSpPr>
        <p:spPr/>
        <p:txBody>
          <a:bodyPr/>
          <a:p>
            <a:fld id="{E1C866D1-5600-488C-9AF5-AF2D0A3CCA67}" type="datetimeFigureOut">
              <a:rPr lang="en-US"/>
              <a:t>11/30/2025</a:t>
            </a:fld>
            <a:endParaRPr lang="en-US"/>
          </a:p>
        </p:txBody>
      </p:sp>
      <p:sp>
        <p:nvSpPr>
          <p:cNvPr id="1048707" name="Footer Placeholder 4"/>
          <p:cNvSpPr>
            <a:spLocks noGrp="1"/>
          </p:cNvSpPr>
          <p:nvPr>
            <p:ph type="ftr" sz="quarter" idx="11"/>
          </p:nvPr>
        </p:nvSpPr>
        <p:spPr/>
        <p:txBody>
          <a:bodyPr/>
          <a:p>
            <a:endParaRPr lang="en-US"/>
          </a:p>
        </p:txBody>
      </p:sp>
      <p:sp>
        <p:nvSpPr>
          <p:cNvPr id="1048708" name="Slide Number Placeholder 5"/>
          <p:cNvSpPr>
            <a:spLocks noGrp="1"/>
          </p:cNvSpPr>
          <p:nvPr>
            <p:ph type="sldNum" sz="quarter" idx="12"/>
          </p:nvPr>
        </p:nvSpPr>
        <p:spPr/>
        <p:txBody>
          <a:bodyPr/>
          <a:p>
            <a:fld id="{706F2A65-96AB-4EA4-8922-3596F53B7255}" type="slidenum">
              <a:rPr altLang="en-US" lang="en-US"/>
              <a:t>‹#›</a:t>
            </a:fld>
            <a:endParaRPr altLang="en-US"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04" name=""/>
        <p:cNvGrpSpPr/>
        <p:nvPr/>
      </p:nvGrpSpPr>
      <p:grpSpPr>
        <a:xfrm>
          <a:off x="0" y="0"/>
          <a:ext cx="0" cy="0"/>
          <a:chOff x="0" y="0"/>
          <a:chExt cx="0" cy="0"/>
        </a:xfrm>
      </p:grpSpPr>
      <p:sp>
        <p:nvSpPr>
          <p:cNvPr id="1048709" name="Title 1"/>
          <p:cNvSpPr>
            <a:spLocks noGrp="1"/>
          </p:cNvSpPr>
          <p:nvPr>
            <p:ph type="title"/>
          </p:nvPr>
        </p:nvSpPr>
        <p:spPr/>
        <p:txBody>
          <a:bodyPr/>
          <a:p>
            <a:r>
              <a:rPr lang="en-US"/>
              <a:t>Click to edit Master title style</a:t>
            </a:r>
          </a:p>
        </p:txBody>
      </p:sp>
      <p:sp>
        <p:nvSpPr>
          <p:cNvPr id="1048710"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11" name="Date Placeholder 3"/>
          <p:cNvSpPr>
            <a:spLocks noGrp="1"/>
          </p:cNvSpPr>
          <p:nvPr>
            <p:ph type="dt" sz="half" idx="10"/>
          </p:nvPr>
        </p:nvSpPr>
        <p:spPr/>
        <p:txBody>
          <a:bodyPr/>
          <a:p>
            <a:fld id="{08B550CF-E264-498A-AEC5-6A73CD8F3C5A}" type="datetimeFigureOut">
              <a:rPr lang="en-US"/>
              <a:t>11/30/2025</a:t>
            </a:fld>
            <a:endParaRPr lang="en-US"/>
          </a:p>
        </p:txBody>
      </p:sp>
      <p:sp>
        <p:nvSpPr>
          <p:cNvPr id="1048712" name="Footer Placeholder 4"/>
          <p:cNvSpPr>
            <a:spLocks noGrp="1"/>
          </p:cNvSpPr>
          <p:nvPr>
            <p:ph type="ftr" sz="quarter" idx="11"/>
          </p:nvPr>
        </p:nvSpPr>
        <p:spPr/>
        <p:txBody>
          <a:bodyPr/>
          <a:p>
            <a:endParaRPr lang="en-US"/>
          </a:p>
        </p:txBody>
      </p:sp>
      <p:sp>
        <p:nvSpPr>
          <p:cNvPr id="1048713" name="Slide Number Placeholder 5"/>
          <p:cNvSpPr>
            <a:spLocks noGrp="1"/>
          </p:cNvSpPr>
          <p:nvPr>
            <p:ph type="sldNum" sz="quarter" idx="12"/>
          </p:nvPr>
        </p:nvSpPr>
        <p:spPr/>
        <p:txBody>
          <a:bodyPr/>
          <a:p>
            <a:fld id="{829C3F53-8CF0-454A-B797-3CC79852D99A}" type="slidenum">
              <a:rPr altLang="en-US" lang="en-US"/>
              <a:t>‹#›</a:t>
            </a:fld>
            <a:endParaRPr altLang="en-US"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01" name=""/>
        <p:cNvGrpSpPr/>
        <p:nvPr/>
      </p:nvGrpSpPr>
      <p:grpSpPr>
        <a:xfrm>
          <a:off x="0" y="0"/>
          <a:ext cx="0" cy="0"/>
          <a:chOff x="0" y="0"/>
          <a:chExt cx="0" cy="0"/>
        </a:xfrm>
      </p:grpSpPr>
      <p:sp>
        <p:nvSpPr>
          <p:cNvPr id="1048692" name="Vertical Title 1"/>
          <p:cNvSpPr>
            <a:spLocks noGrp="1"/>
          </p:cNvSpPr>
          <p:nvPr>
            <p:ph type="title" orient="vert"/>
          </p:nvPr>
        </p:nvSpPr>
        <p:spPr>
          <a:xfrm>
            <a:off x="8839200" y="274639"/>
            <a:ext cx="2743200" cy="5851525"/>
          </a:xfrm>
        </p:spPr>
        <p:txBody>
          <a:bodyPr vert="eaVert"/>
          <a:p>
            <a:r>
              <a:rPr lang="en-US"/>
              <a:t>Click to edit Master title style</a:t>
            </a:r>
          </a:p>
        </p:txBody>
      </p:sp>
      <p:sp>
        <p:nvSpPr>
          <p:cNvPr id="1048693" name="Vertical Text Placeholder 2"/>
          <p:cNvSpPr>
            <a:spLocks noGrp="1"/>
          </p:cNvSpPr>
          <p:nvPr>
            <p:ph type="body" orient="vert" idx="1"/>
          </p:nvPr>
        </p:nvSpPr>
        <p:spPr>
          <a:xfrm>
            <a:off x="609600" y="274639"/>
            <a:ext cx="80264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4" name="Date Placeholder 3"/>
          <p:cNvSpPr>
            <a:spLocks noGrp="1"/>
          </p:cNvSpPr>
          <p:nvPr>
            <p:ph type="dt" sz="half" idx="10"/>
          </p:nvPr>
        </p:nvSpPr>
        <p:spPr/>
        <p:txBody>
          <a:bodyPr/>
          <a:p>
            <a:fld id="{DDC33F6C-C50F-4E99-993C-9C5530B6F3DD}" type="datetimeFigureOut">
              <a:rPr lang="en-US"/>
              <a:t>11/30/2025</a:t>
            </a:fld>
            <a:endParaRPr lang="en-US"/>
          </a:p>
        </p:txBody>
      </p:sp>
      <p:sp>
        <p:nvSpPr>
          <p:cNvPr id="1048695" name="Footer Placeholder 4"/>
          <p:cNvSpPr>
            <a:spLocks noGrp="1"/>
          </p:cNvSpPr>
          <p:nvPr>
            <p:ph type="ftr" sz="quarter" idx="11"/>
          </p:nvPr>
        </p:nvSpPr>
        <p:spPr/>
        <p:txBody>
          <a:bodyPr/>
          <a:p>
            <a:endParaRPr lang="en-US"/>
          </a:p>
        </p:txBody>
      </p:sp>
      <p:sp>
        <p:nvSpPr>
          <p:cNvPr id="1048696" name="Slide Number Placeholder 5"/>
          <p:cNvSpPr>
            <a:spLocks noGrp="1"/>
          </p:cNvSpPr>
          <p:nvPr>
            <p:ph type="sldNum" sz="quarter" idx="12"/>
          </p:nvPr>
        </p:nvSpPr>
        <p:spPr/>
        <p:txBody>
          <a:bodyPr/>
          <a:p>
            <a:fld id="{A62B2771-B8FE-4B99-B0C2-2A62EC81221E}" type="slidenum">
              <a:rPr altLang="en-US" lang="en-US"/>
              <a:t>‹#›</a:t>
            </a:fld>
            <a:endParaRPr altLang="en-US"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 Id="rId11" Type="http://schemas.openxmlformats.org/officeDocument/2006/relationships/slideLayout" Target="../slideLayouts/slideLayout23.xml"/><Relationship Id="rId12" Type="http://schemas.openxmlformats.org/officeDocument/2006/relationships/image" Target="../media/image4.jpeg"/><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3" name=""/>
        <p:cNvGrpSpPr/>
        <p:nvPr/>
      </p:nvGrpSpPr>
      <p:grpSpPr>
        <a:xfrm>
          <a:off x="0" y="0"/>
          <a:ext cx="0" cy="0"/>
          <a:chOff x="0" y="0"/>
          <a:chExt cx="0" cy="0"/>
        </a:xfrm>
      </p:grpSpPr>
      <p:sp>
        <p:nvSpPr>
          <p:cNvPr id="1048576" name="Title Placeholder 1"/>
          <p:cNvSpPr>
            <a:spLocks noGrp="1"/>
          </p:cNvSpPr>
          <p:nvPr>
            <p:ph type="title"/>
          </p:nvPr>
        </p:nvSpPr>
        <p:spPr>
          <a:xfrm>
            <a:off x="1024128" y="585216"/>
            <a:ext cx="9720072" cy="1499616"/>
          </a:xfrm>
          <a:prstGeom prst="rect"/>
        </p:spPr>
        <p:txBody>
          <a:bodyPr anchor="ctr" bIns="45720" lIns="91440" rIns="91440" rtlCol="0" tIns="45720" vert="horz">
            <a:normAutofit/>
          </a:bodyPr>
          <a:p>
            <a:r>
              <a:rPr lang="en-US"/>
              <a:t>Click to edit Master title style</a:t>
            </a:r>
            <a:endParaRPr dirty="0" lang="en-US"/>
          </a:p>
        </p:txBody>
      </p:sp>
      <p:sp>
        <p:nvSpPr>
          <p:cNvPr id="1048577" name="Text Placeholder 2"/>
          <p:cNvSpPr>
            <a:spLocks noGrp="1"/>
          </p:cNvSpPr>
          <p:nvPr>
            <p:ph type="body" idx="1"/>
          </p:nvPr>
        </p:nvSpPr>
        <p:spPr>
          <a:xfrm>
            <a:off x="1024128" y="2286000"/>
            <a:ext cx="9720071" cy="4023360"/>
          </a:xfrm>
          <a:prstGeom prst="rect"/>
        </p:spPr>
        <p:txBody>
          <a:bodyPr bIns="45720" lIns="45720" rIns="4572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78" name="Date Placeholder 3"/>
          <p:cNvSpPr>
            <a:spLocks noGrp="1"/>
          </p:cNvSpPr>
          <p:nvPr>
            <p:ph type="dt" sz="half" idx="2"/>
          </p:nvPr>
        </p:nvSpPr>
        <p:spPr>
          <a:xfrm>
            <a:off x="1024128" y="6470704"/>
            <a:ext cx="2154142" cy="274320"/>
          </a:xfrm>
          <a:prstGeom prst="rect"/>
        </p:spPr>
        <p:txBody>
          <a:bodyPr anchor="ctr" bIns="45720" lIns="91440" rIns="91440" rtlCol="0" tIns="45720" vert="horz"/>
          <a:lstStyle>
            <a:lvl1pPr algn="l">
              <a:defRPr sz="1000">
                <a:solidFill>
                  <a:schemeClr val="tx1">
                    <a:lumMod val="90000"/>
                    <a:lumOff val="10000"/>
                  </a:schemeClr>
                </a:solidFill>
                <a:latin typeface="+mj-lt"/>
              </a:defRPr>
            </a:lvl1pPr>
          </a:lstStyle>
          <a:p>
            <a:fld id="{F7F99000-8DC5-4FAA-962C-D38BB4F2BF7D}" type="datetime1">
              <a:rPr lang="en-US" smtClean="0"/>
              <a:t>11/30/2025</a:t>
            </a:fld>
            <a:endParaRPr dirty="0" lang="en-US"/>
          </a:p>
        </p:txBody>
      </p:sp>
      <p:sp>
        <p:nvSpPr>
          <p:cNvPr id="1048579" name="Footer Placeholder 4"/>
          <p:cNvSpPr>
            <a:spLocks noGrp="1"/>
          </p:cNvSpPr>
          <p:nvPr>
            <p:ph type="ftr" sz="quarter" idx="3"/>
          </p:nvPr>
        </p:nvSpPr>
        <p:spPr>
          <a:xfrm>
            <a:off x="4842932" y="6470704"/>
            <a:ext cx="5901458" cy="274320"/>
          </a:xfrm>
          <a:prstGeom prst="rect"/>
        </p:spPr>
        <p:txBody>
          <a:bodyPr anchor="ctr" bIns="45720" lIns="91440" rIns="91440" rtlCol="0" tIns="45720" vert="horz"/>
          <a:lstStyle>
            <a:lvl1pPr algn="r">
              <a:defRPr baseline="0" cap="all" sz="1000">
                <a:solidFill>
                  <a:schemeClr val="tx1">
                    <a:lumMod val="90000"/>
                    <a:lumOff val="10000"/>
                  </a:schemeClr>
                </a:solidFill>
                <a:latin typeface="+mj-lt"/>
              </a:defRPr>
            </a:lvl1pPr>
          </a:lstStyle>
          <a:p>
            <a:r>
              <a:rPr lang="en-US"/>
              <a:t>Sample Footer Text</a:t>
            </a:r>
            <a:endParaRPr dirty="0" lang="en-US"/>
          </a:p>
        </p:txBody>
      </p:sp>
      <p:sp>
        <p:nvSpPr>
          <p:cNvPr id="1048580" name="Slide Number Placeholder 5"/>
          <p:cNvSpPr>
            <a:spLocks noGrp="1"/>
          </p:cNvSpPr>
          <p:nvPr>
            <p:ph type="sldNum" sz="quarter" idx="4"/>
          </p:nvPr>
        </p:nvSpPr>
        <p:spPr>
          <a:xfrm>
            <a:off x="10837334" y="6470704"/>
            <a:ext cx="973666" cy="274320"/>
          </a:xfrm>
          <a:prstGeom prst="rect"/>
        </p:spPr>
        <p:txBody>
          <a:bodyPr anchor="ctr" bIns="45720" lIns="91440" rIns="91440" rtlCol="0" tIns="45720" vert="horz"/>
          <a:lstStyle>
            <a:lvl1pPr algn="l">
              <a:defRPr sz="1000">
                <a:solidFill>
                  <a:schemeClr val="tx1">
                    <a:lumMod val="90000"/>
                    <a:lumOff val="10000"/>
                  </a:schemeClr>
                </a:solidFill>
                <a:latin typeface="+mj-lt"/>
              </a:defRPr>
            </a:lvl1pPr>
          </a:lstStyle>
          <a:p>
            <a:fld id="{CC057153-B650-4DEB-B370-79DDCFDCE934}" type="slidenum">
              <a:rPr lang="en-US" smtClean="0"/>
              <a:t>‹#›</a:t>
            </a:fld>
            <a:endParaRPr dirty="0" lang="en-US"/>
          </a:p>
        </p:txBody>
      </p:sp>
      <p:cxnSp>
        <p:nvCxnSpPr>
          <p:cNvPr id="3145728" name="Straight Connector 6"/>
          <p:cNvCxnSpPr>
            <a:cxnSpLocks/>
          </p:cNvCxnSpPr>
          <p:nvPr/>
        </p:nvCxnSpPr>
        <p:spPr>
          <a:xfrm flipV="1">
            <a:off x="762000" y="826324"/>
            <a:ext cx="0" cy="91440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 accent1="accent1" accent2="accent2" accent3="accent3" accent4="accent4" accent5="accent5" accent6="accent6" bg1="lt1" bg2="lt2" tx1="dk1" tx2="dk2"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dt="0" ftr="0" hdr="0" sldNum="0"/>
  <p:txStyles>
    <p:titleStyle>
      <a:lvl1pPr algn="l" defTabSz="914400" eaLnBrk="1" hangingPunct="1" latinLnBrk="0" rtl="0">
        <a:lnSpc>
          <a:spcPct val="80000"/>
        </a:lnSpc>
        <a:spcBef>
          <a:spcPct val="0"/>
        </a:spcBef>
        <a:buNone/>
        <a:defRPr baseline="0" cap="all" sz="5000" kern="1200" spc="100">
          <a:solidFill>
            <a:schemeClr val="tx1">
              <a:lumMod val="90000"/>
              <a:lumOff val="10000"/>
            </a:schemeClr>
          </a:solidFill>
          <a:latin typeface="+mj-lt"/>
          <a:ea typeface="+mj-ea"/>
          <a:cs typeface="+mj-cs"/>
        </a:defRPr>
      </a:lvl1pPr>
    </p:titleStyle>
    <p:bodyStyle>
      <a:lvl1pPr algn="l" defTabSz="914400" eaLnBrk="1" hangingPunct="1" indent="-91440" latinLnBrk="0" marL="91440" rtl="0">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algn="l" defTabSz="914400" eaLnBrk="1" hangingPunct="1" indent="-137160" latinLnBrk="0" marL="265176" rtl="0">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algn="l" defTabSz="914400" eaLnBrk="1" hangingPunct="1" indent="-137160" latinLnBrk="0" marL="448056" rtl="0">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algn="l" defTabSz="914400" eaLnBrk="1" hangingPunct="1" indent="-137160" latinLnBrk="0" marL="594360" rtl="0">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algn="l" defTabSz="914400" eaLnBrk="1" hangingPunct="1" indent="-137160" latinLnBrk="0" marL="777240" rtl="0">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algn="l" defTabSz="914400" eaLnBrk="1" hangingPunct="1" indent="-137160" latinLnBrk="0" marL="914400" rtl="0">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algn="l" defTabSz="914400" eaLnBrk="1" hangingPunct="1" indent="-137160" latinLnBrk="0" marL="1060704" rtl="0">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algn="l" defTabSz="914400" eaLnBrk="1" hangingPunct="1" indent="-137160" latinLnBrk="0" marL="1216152" rtl="0">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algn="l" defTabSz="914400" eaLnBrk="1" hangingPunct="1" indent="-137160" latinLnBrk="0" marL="1362456" rtl="0">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dpi="0">
          <a:blip xmlns:r="http://schemas.openxmlformats.org/officeDocument/2006/relationships" r:embed="rId12"/>
          <a:srcRect/>
          <a:stretch>
            <a:fillRect/>
          </a:stretch>
        </a:blipFill>
        <a:effectLst/>
      </p:bgPr>
    </p:bg>
    <p:spTree>
      <p:nvGrpSpPr>
        <p:cNvPr id="60" name=""/>
        <p:cNvGrpSpPr/>
        <p:nvPr/>
      </p:nvGrpSpPr>
      <p:grpSpPr>
        <a:xfrm>
          <a:off x="0" y="0"/>
          <a:ext cx="0" cy="0"/>
          <a:chOff x="0" y="0"/>
          <a:chExt cx="0" cy="0"/>
        </a:xfrm>
      </p:grpSpPr>
      <p:sp>
        <p:nvSpPr>
          <p:cNvPr id="1048632" name="Title Placeholder 1"/>
          <p:cNvSpPr>
            <a:spLocks noGrp="1"/>
          </p:cNvSpPr>
          <p:nvPr>
            <p:ph type="title"/>
          </p:nvPr>
        </p:nvSpPr>
        <p:spPr bwMode="auto">
          <a:xfrm>
            <a:off x="609600" y="274638"/>
            <a:ext cx="10972800" cy="1143000"/>
          </a:xfrm>
          <a:prstGeom prst="rect"/>
          <a:noFill/>
          <a:ln>
            <a:noFill/>
          </a:ln>
        </p:spPr>
        <p:txBody>
          <a:bodyPr anchor="ctr" anchorCtr="0" bIns="45720" compatLnSpc="1" lIns="91440" numCol="1" rIns="91440" tIns="45720" vert="horz" wrap="square">
            <a:prstTxWarp prst="textNoShape"/>
          </a:bodyPr>
          <a:p>
            <a:pPr lvl="0"/>
            <a:r>
              <a:rPr altLang="en-US" lang="en-US"/>
              <a:t>Click to edit Master title style</a:t>
            </a:r>
          </a:p>
        </p:txBody>
      </p:sp>
      <p:sp>
        <p:nvSpPr>
          <p:cNvPr id="1048633" name="Text Placeholder 2"/>
          <p:cNvSpPr>
            <a:spLocks noGrp="1"/>
          </p:cNvSpPr>
          <p:nvPr>
            <p:ph type="body" idx="1"/>
          </p:nvPr>
        </p:nvSpPr>
        <p:spPr bwMode="auto">
          <a:xfrm>
            <a:off x="609600" y="1600201"/>
            <a:ext cx="10972800" cy="4525963"/>
          </a:xfrm>
          <a:prstGeom prst="rect"/>
          <a:noFill/>
          <a:ln>
            <a:noFill/>
          </a:ln>
        </p:spPr>
        <p:txBody>
          <a:bodyPr anchor="t" anchorCtr="0" bIns="45720" compatLnSpc="1" lIns="91440" numCol="1" rIns="91440" tIns="45720" vert="horz" wrap="square">
            <a:prstTxWarp prst="textNoShape"/>
          </a:bodyPr>
          <a:p>
            <a:pPr lvl="0"/>
            <a:r>
              <a:rPr altLang="en-US" lang="en-US"/>
              <a:t>Click to edit Master text styles</a:t>
            </a:r>
          </a:p>
          <a:p>
            <a:pPr lvl="1"/>
            <a:r>
              <a:rPr altLang="en-US" lang="en-US"/>
              <a:t>Second level</a:t>
            </a:r>
          </a:p>
          <a:p>
            <a:pPr lvl="2"/>
            <a:r>
              <a:rPr altLang="en-US" lang="en-US"/>
              <a:t>Third level</a:t>
            </a:r>
          </a:p>
          <a:p>
            <a:pPr lvl="3"/>
            <a:r>
              <a:rPr altLang="en-US" lang="en-US"/>
              <a:t>Fourth level</a:t>
            </a:r>
          </a:p>
          <a:p>
            <a:pPr lvl="4"/>
            <a:r>
              <a:rPr altLang="en-US" lang="en-US"/>
              <a:t>Fifth level</a:t>
            </a:r>
          </a:p>
        </p:txBody>
      </p:sp>
      <p:sp>
        <p:nvSpPr>
          <p:cNvPr id="1048634" name="Date Placeholder 3"/>
          <p:cNvSpPr>
            <a:spLocks noGrp="1"/>
          </p:cNvSpPr>
          <p:nvPr>
            <p:ph type="dt" sz="half" idx="2"/>
          </p:nvPr>
        </p:nvSpPr>
        <p:spPr>
          <a:xfrm>
            <a:off x="609600" y="6356351"/>
            <a:ext cx="2844800" cy="365125"/>
          </a:xfrm>
          <a:prstGeom prst="rect"/>
        </p:spPr>
        <p:txBody>
          <a:bodyPr anchor="ctr" bIns="45720" lIns="91440" rIns="91440" rtlCol="0" tIns="45720" vert="horz"/>
          <a:lstStyle>
            <a:lvl1pPr algn="l" eaLnBrk="1" fontAlgn="auto" hangingPunct="1">
              <a:spcBef>
                <a:spcPts val="0"/>
              </a:spcBef>
              <a:spcAft>
                <a:spcPts val="0"/>
              </a:spcAft>
              <a:defRPr sz="1200">
                <a:solidFill>
                  <a:schemeClr val="tx1">
                    <a:tint val="75000"/>
                  </a:schemeClr>
                </a:solidFill>
                <a:latin typeface="+mn-lt"/>
                <a:cs typeface="+mn-cs"/>
              </a:defRPr>
            </a:lvl1pPr>
          </a:lstStyle>
          <a:p>
            <a:fld id="{3DDF931B-C160-4C39-A43C-4EC1AB863AD0}" type="datetimeFigureOut">
              <a:rPr lang="en-US"/>
              <a:t>11/30/2025</a:t>
            </a:fld>
            <a:endParaRPr lang="en-US"/>
          </a:p>
        </p:txBody>
      </p:sp>
      <p:sp>
        <p:nvSpPr>
          <p:cNvPr id="1048635" name="Footer Placeholder 4"/>
          <p:cNvSpPr>
            <a:spLocks noGrp="1"/>
          </p:cNvSpPr>
          <p:nvPr>
            <p:ph type="ftr" sz="quarter" idx="3"/>
          </p:nvPr>
        </p:nvSpPr>
        <p:spPr>
          <a:xfrm>
            <a:off x="4165600" y="6356351"/>
            <a:ext cx="3860800" cy="365125"/>
          </a:xfrm>
          <a:prstGeom prst="rect"/>
        </p:spPr>
        <p:txBody>
          <a:bodyPr anchor="ctr" bIns="45720" lIns="91440" rIns="91440" rtlCol="0" tIns="45720" vert="horz"/>
          <a:lstStyle>
            <a:lvl1pPr algn="ctr" eaLnBrk="1" fontAlgn="auto" hangingPunct="1">
              <a:spcBef>
                <a:spcPts val="0"/>
              </a:spcBef>
              <a:spcAft>
                <a:spcPts val="0"/>
              </a:spcAft>
              <a:defRPr sz="1200">
                <a:solidFill>
                  <a:schemeClr val="tx1">
                    <a:tint val="75000"/>
                  </a:schemeClr>
                </a:solidFill>
                <a:latin typeface="+mn-lt"/>
                <a:cs typeface="+mn-cs"/>
              </a:defRPr>
            </a:lvl1pPr>
          </a:lstStyle>
          <a:p>
            <a:endParaRPr lang="en-US"/>
          </a:p>
        </p:txBody>
      </p:sp>
      <p:sp>
        <p:nvSpPr>
          <p:cNvPr id="1048636" name="Slide Number Placeholder 5"/>
          <p:cNvSpPr>
            <a:spLocks noGrp="1"/>
          </p:cNvSpPr>
          <p:nvPr>
            <p:ph type="sldNum" sz="quarter" idx="4"/>
          </p:nvPr>
        </p:nvSpPr>
        <p:spPr>
          <a:xfrm>
            <a:off x="8737600" y="6356351"/>
            <a:ext cx="2844800" cy="365125"/>
          </a:xfrm>
          <a:prstGeom prst="rect"/>
        </p:spPr>
        <p:txBody>
          <a:bodyPr anchor="ctr" anchorCtr="0" bIns="45720" compatLnSpc="1" lIns="91440" numCol="1" rIns="91440" tIns="45720" vert="horz" wrap="square">
            <a:prstTxWarp prst="textNoShape"/>
          </a:bodyPr>
          <a:lstStyle>
            <a:lvl1pPr algn="r" eaLnBrk="1" hangingPunct="1">
              <a:defRPr sz="1200" smtClean="0">
                <a:solidFill>
                  <a:srgbClr val="898989"/>
                </a:solidFill>
                <a:latin typeface="Calibri" panose="020F0502020204030204" pitchFamily="34" charset="0"/>
              </a:defRPr>
            </a:lvl1pPr>
          </a:lstStyle>
          <a:p>
            <a:fld id="{7628E607-6E7E-4A60-9FD0-228688F3FA3E}" type="slidenum">
              <a:rPr altLang="en-US" lang="en-US"/>
              <a:t>‹#›</a:t>
            </a:fld>
            <a:endParaRPr altLang="en-US" lang="en-US"/>
          </a:p>
        </p:txBody>
      </p:sp>
    </p:spTree>
  </p:cSld>
  <p:clrMap accent1="accent1" accent2="accent2" accent3="accent3" accent4="accent4" accent5="accent5" accent6="accent6" bg1="lt1" bg2="lt2" tx1="dk1" tx2="dk2"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eaLnBrk="0" fontAlgn="base" hangingPunct="0" rtl="0">
        <a:spcBef>
          <a:spcPct val="0"/>
        </a:spcBef>
        <a:spcAft>
          <a:spcPct val="0"/>
        </a:spcAft>
        <a:defRPr sz="4400" kern="1200">
          <a:solidFill>
            <a:schemeClr val="tx1"/>
          </a:solidFill>
          <a:latin typeface="+mj-lt"/>
          <a:ea typeface="+mj-ea"/>
          <a:cs typeface="+mj-cs"/>
        </a:defRPr>
      </a:lvl1pPr>
      <a:lvl2pPr algn="ctr" eaLnBrk="0" fontAlgn="base" hangingPunct="0" rtl="0">
        <a:spcBef>
          <a:spcPct val="0"/>
        </a:spcBef>
        <a:spcAft>
          <a:spcPct val="0"/>
        </a:spcAft>
        <a:defRPr sz="4400">
          <a:solidFill>
            <a:schemeClr val="tx1"/>
          </a:solidFill>
          <a:latin typeface="Calibri" pitchFamily="34" charset="0"/>
        </a:defRPr>
      </a:lvl2pPr>
      <a:lvl3pPr algn="ctr" eaLnBrk="0" fontAlgn="base" hangingPunct="0" rtl="0">
        <a:spcBef>
          <a:spcPct val="0"/>
        </a:spcBef>
        <a:spcAft>
          <a:spcPct val="0"/>
        </a:spcAft>
        <a:defRPr sz="4400">
          <a:solidFill>
            <a:schemeClr val="tx1"/>
          </a:solidFill>
          <a:latin typeface="Calibri" pitchFamily="34" charset="0"/>
        </a:defRPr>
      </a:lvl3pPr>
      <a:lvl4pPr algn="ctr" eaLnBrk="0" fontAlgn="base" hangingPunct="0" rtl="0">
        <a:spcBef>
          <a:spcPct val="0"/>
        </a:spcBef>
        <a:spcAft>
          <a:spcPct val="0"/>
        </a:spcAft>
        <a:defRPr sz="4400">
          <a:solidFill>
            <a:schemeClr val="tx1"/>
          </a:solidFill>
          <a:latin typeface="Calibri" pitchFamily="34" charset="0"/>
        </a:defRPr>
      </a:lvl4pPr>
      <a:lvl5pPr algn="ctr" eaLnBrk="0" fontAlgn="base" hangingPunct="0" rtl="0">
        <a:spcBef>
          <a:spcPct val="0"/>
        </a:spcBef>
        <a:spcAft>
          <a:spcPct val="0"/>
        </a:spcAft>
        <a:defRPr sz="4400">
          <a:solidFill>
            <a:schemeClr val="tx1"/>
          </a:solidFill>
          <a:latin typeface="Calibri" pitchFamily="34" charset="0"/>
        </a:defRPr>
      </a:lvl5pPr>
      <a:lvl6pPr algn="ctr" fontAlgn="base" marL="457200" rtl="0">
        <a:spcBef>
          <a:spcPct val="0"/>
        </a:spcBef>
        <a:spcAft>
          <a:spcPct val="0"/>
        </a:spcAft>
        <a:defRPr sz="4400">
          <a:solidFill>
            <a:schemeClr val="tx1"/>
          </a:solidFill>
          <a:latin typeface="Calibri" pitchFamily="34" charset="0"/>
        </a:defRPr>
      </a:lvl6pPr>
      <a:lvl7pPr algn="ctr" fontAlgn="base" marL="914400" rtl="0">
        <a:spcBef>
          <a:spcPct val="0"/>
        </a:spcBef>
        <a:spcAft>
          <a:spcPct val="0"/>
        </a:spcAft>
        <a:defRPr sz="4400">
          <a:solidFill>
            <a:schemeClr val="tx1"/>
          </a:solidFill>
          <a:latin typeface="Calibri" pitchFamily="34" charset="0"/>
        </a:defRPr>
      </a:lvl7pPr>
      <a:lvl8pPr algn="ctr" fontAlgn="base" marL="1371600" rtl="0">
        <a:spcBef>
          <a:spcPct val="0"/>
        </a:spcBef>
        <a:spcAft>
          <a:spcPct val="0"/>
        </a:spcAft>
        <a:defRPr sz="4400">
          <a:solidFill>
            <a:schemeClr val="tx1"/>
          </a:solidFill>
          <a:latin typeface="Calibri" pitchFamily="34" charset="0"/>
        </a:defRPr>
      </a:lvl8pPr>
      <a:lvl9pPr algn="ctr" fontAlgn="base" marL="1828800" rtl="0">
        <a:spcBef>
          <a:spcPct val="0"/>
        </a:spcBef>
        <a:spcAft>
          <a:spcPct val="0"/>
        </a:spcAft>
        <a:defRPr sz="4400">
          <a:solidFill>
            <a:schemeClr val="tx1"/>
          </a:solidFill>
          <a:latin typeface="Calibri" pitchFamily="34" charset="0"/>
        </a:defRPr>
      </a:lvl9pPr>
    </p:titleStyle>
    <p:bodyStyle>
      <a:lvl1pPr algn="l" eaLnBrk="0" fontAlgn="base" hangingPunct="0" indent="-342900" marL="342900" rtl="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algn="l" eaLnBrk="0" fontAlgn="base" hangingPunct="0" indent="-285750" marL="742950" rtl="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algn="l" eaLnBrk="0" fontAlgn="base" hangingPunct="0" indent="-228600" marL="1143000" rtl="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algn="l" eaLnBrk="0" fontAlgn="base" hangingPunct="0" indent="-228600" marL="1600200" rtl="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algn="l" eaLnBrk="0" fontAlgn="base" hangingPunct="0" indent="-228600" marL="2057400" rtl="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Layout" Target="../slideLayouts/slideLayout12.xml"/><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slideLayout" Target="../slideLayouts/slideLayout13.xml"/><Relationship Id="rId8"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27" name=""/>
        <p:cNvGrpSpPr/>
        <p:nvPr/>
      </p:nvGrpSpPr>
      <p:grpSpPr>
        <a:xfrm>
          <a:off x="0" y="0"/>
          <a:ext cx="0" cy="0"/>
          <a:chOff x="0" y="0"/>
          <a:chExt cx="0" cy="0"/>
        </a:xfrm>
      </p:grpSpPr>
      <p:pic>
        <p:nvPicPr>
          <p:cNvPr id="2097152" name="Picture 4" descr="A person standing in a field with his arms outstretched  AI-generated content may be incorrect."/>
          <p:cNvPicPr>
            <a:picLocks noChangeAspect="1"/>
          </p:cNvPicPr>
          <p:nvPr/>
        </p:nvPicPr>
        <p:blipFill>
          <a:blip xmlns:r="http://schemas.openxmlformats.org/officeDocument/2006/relationships" r:embed="rId1">
            <a:alphaModFix amt="45000"/>
          </a:blip>
          <a:srcRect r="-1" b="15391"/>
          <a:stretch>
            <a:fillRect/>
          </a:stretch>
        </p:blipFill>
        <p:spPr>
          <a:xfrm>
            <a:off x="20" y="-1"/>
            <a:ext cx="12188932" cy="6858000"/>
          </a:xfrm>
          <a:prstGeom prst="rect"/>
          <a:noFill/>
        </p:spPr>
      </p:pic>
      <p:sp>
        <p:nvSpPr>
          <p:cNvPr id="1048587" name="Title 1"/>
          <p:cNvSpPr>
            <a:spLocks noGrp="1"/>
          </p:cNvSpPr>
          <p:nvPr>
            <p:ph type="ctrTitle"/>
          </p:nvPr>
        </p:nvSpPr>
        <p:spPr>
          <a:xfrm>
            <a:off x="643467" y="643467"/>
            <a:ext cx="7164674" cy="5571066"/>
          </a:xfrm>
        </p:spPr>
        <p:txBody>
          <a:bodyPr anchor="ctr" bIns="45720" lIns="91440" rIns="91440" rtlCol="0" tIns="45720" vert="horz">
            <a:normAutofit/>
          </a:bodyPr>
          <a:p>
            <a:pPr algn="r"/>
            <a:r>
              <a:rPr dirty="0" sz="6600" lang="en-US" spc="200">
                <a:solidFill>
                  <a:schemeClr val="tx1"/>
                </a:solidFill>
              </a:rPr>
              <a:t>The purpose and goal of every Christian</a:t>
            </a:r>
            <a:br>
              <a:rPr dirty="0" sz="6600" lang="en-US" spc="200">
                <a:solidFill>
                  <a:schemeClr val="tx1"/>
                </a:solidFill>
              </a:rPr>
            </a:br>
            <a:r>
              <a:rPr dirty="0" sz="4500" lang="en-US" spc="200">
                <a:solidFill>
                  <a:schemeClr val="tx1"/>
                </a:solidFill>
              </a:rPr>
              <a:t>PHILIPPIANS 3:10-14 </a:t>
            </a:r>
          </a:p>
        </p:txBody>
      </p:sp>
      <p:sp>
        <p:nvSpPr>
          <p:cNvPr id="1048588" name="Subtitle 2"/>
          <p:cNvSpPr>
            <a:spLocks noGrp="1"/>
          </p:cNvSpPr>
          <p:nvPr>
            <p:ph type="subTitle" idx="1"/>
          </p:nvPr>
        </p:nvSpPr>
        <p:spPr>
          <a:xfrm>
            <a:off x="8139605" y="190500"/>
            <a:ext cx="3908957" cy="6515100"/>
          </a:xfrm>
        </p:spPr>
        <p:txBody>
          <a:bodyPr anchor="ctr" bIns="45720" lIns="91440" rIns="91440" rtlCol="0" tIns="45720" vert="horz">
            <a:normAutofit fontScale="70000" lnSpcReduction="20000"/>
          </a:bodyPr>
          <a:p>
            <a:r>
              <a:rPr baseline="30000" b="1" dirty="0" sz="3600" lang="en-US"/>
              <a:t>10 </a:t>
            </a:r>
            <a:r>
              <a:rPr dirty="0" sz="3600" lang="en-US"/>
              <a:t>I want to know Christ—yes, to know the power of his resurrection and participation in his sufferings, becoming like him in his death, </a:t>
            </a:r>
            <a:r>
              <a:rPr baseline="30000" b="1" dirty="0" sz="3600" lang="en-US"/>
              <a:t>11 </a:t>
            </a:r>
            <a:r>
              <a:rPr dirty="0" sz="3600" lang="en-US"/>
              <a:t>and so, somehow, attaining to the resurrection from the dead.</a:t>
            </a:r>
          </a:p>
          <a:p>
            <a:r>
              <a:rPr baseline="30000" b="1" dirty="0" sz="3600" lang="en-US"/>
              <a:t>12 </a:t>
            </a:r>
            <a:r>
              <a:rPr dirty="0" sz="3600" lang="en-US"/>
              <a:t>Not that I have already obtained all this, or have already arrived at my goal, but I press on to take hold of that for which Christ Jesus took hold of me. </a:t>
            </a:r>
            <a:r>
              <a:rPr baseline="30000" b="1" dirty="0" sz="3600" lang="en-US"/>
              <a:t>13 </a:t>
            </a:r>
            <a:r>
              <a:rPr dirty="0" sz="3600" lang="en-US"/>
              <a:t>Brothers and sisters, I do not consider myself yet to have taken hold of it. But one thing I do: Forgetting what is behind and straining toward what is ahead, </a:t>
            </a:r>
            <a:r>
              <a:rPr baseline="30000" b="1" dirty="0" sz="3600" lang="en-US"/>
              <a:t>14 </a:t>
            </a:r>
            <a:r>
              <a:rPr dirty="0" sz="3600" lang="en-US"/>
              <a:t>I press on toward the goal to win the prize for which God has called me heavenward in Christ Jesus.</a:t>
            </a:r>
          </a:p>
          <a:p>
            <a:pPr>
              <a:lnSpc>
                <a:spcPct val="100000"/>
              </a:lnSpc>
              <a:spcBef>
                <a:spcPts val="0"/>
              </a:spcBef>
            </a:pPr>
            <a:endParaRPr dirty="0" sz="2000" lang="en-US">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37" name=""/>
        <p:cNvGrpSpPr/>
        <p:nvPr/>
      </p:nvGrpSpPr>
      <p:grpSpPr>
        <a:xfrm>
          <a:off x="0" y="0"/>
          <a:ext cx="0" cy="0"/>
          <a:chOff x="0" y="0"/>
          <a:chExt cx="0" cy="0"/>
        </a:xfrm>
      </p:grpSpPr>
      <p:pic>
        <p:nvPicPr>
          <p:cNvPr id="2097153" name="Picture 4" descr="A person standing in a field with his arms outstretched  AI-generated content may be incorrect."/>
          <p:cNvPicPr>
            <a:picLocks noChangeAspect="1"/>
          </p:cNvPicPr>
          <p:nvPr/>
        </p:nvPicPr>
        <p:blipFill>
          <a:blip xmlns:r="http://schemas.openxmlformats.org/officeDocument/2006/relationships" r:embed="rId1">
            <a:alphaModFix amt="45000"/>
          </a:blip>
          <a:srcRect r="-1" b="15391"/>
          <a:stretch>
            <a:fillRect/>
          </a:stretch>
        </p:blipFill>
        <p:spPr>
          <a:xfrm>
            <a:off x="20" y="-1"/>
            <a:ext cx="12188932" cy="6858000"/>
          </a:xfrm>
          <a:prstGeom prst="rect"/>
          <a:noFill/>
        </p:spPr>
      </p:pic>
      <p:sp>
        <p:nvSpPr>
          <p:cNvPr id="1048589" name="Title 1"/>
          <p:cNvSpPr>
            <a:spLocks noGrp="1"/>
          </p:cNvSpPr>
          <p:nvPr>
            <p:ph type="ctrTitle"/>
          </p:nvPr>
        </p:nvSpPr>
        <p:spPr>
          <a:xfrm>
            <a:off x="643467" y="643467"/>
            <a:ext cx="7164674" cy="5571066"/>
          </a:xfrm>
        </p:spPr>
        <p:txBody>
          <a:bodyPr anchor="ctr" bIns="45720" lIns="91440" rIns="91440" rtlCol="0" tIns="45720" vert="horz">
            <a:normAutofit/>
          </a:bodyPr>
          <a:p>
            <a:pPr algn="r"/>
            <a:r>
              <a:rPr dirty="0" sz="6600" lang="en-US" spc="200">
                <a:solidFill>
                  <a:schemeClr val="tx1"/>
                </a:solidFill>
              </a:rPr>
              <a:t>I. RELATIONSHIP IS MORE IMPORTANT THAN ACCOMPLISMENT (V. 10)</a:t>
            </a:r>
          </a:p>
        </p:txBody>
      </p:sp>
      <p:sp>
        <p:nvSpPr>
          <p:cNvPr id="1048590" name="Subtitle 2"/>
          <p:cNvSpPr>
            <a:spLocks noGrp="1"/>
          </p:cNvSpPr>
          <p:nvPr>
            <p:ph type="subTitle" idx="1"/>
          </p:nvPr>
        </p:nvSpPr>
        <p:spPr>
          <a:xfrm>
            <a:off x="8139605" y="268941"/>
            <a:ext cx="3908957" cy="6275294"/>
          </a:xfrm>
        </p:spPr>
        <p:txBody>
          <a:bodyPr anchor="ctr" bIns="45720" lIns="91440" rIns="91440" rtlCol="0" tIns="45720" vert="horz">
            <a:normAutofit/>
          </a:bodyPr>
          <a:p>
            <a:pPr algn="ctr"/>
            <a:r>
              <a:rPr baseline="30000" b="1" dirty="0" sz="4000" lang="en-US"/>
              <a:t>10 </a:t>
            </a:r>
            <a:r>
              <a:rPr b="1" dirty="0" sz="4000" lang="en-US"/>
              <a:t>I want to know Christ—yes, to know the power of his resurrection and participation in his sufferings, becoming like him in his death, </a:t>
            </a:r>
            <a:endParaRPr b="1" dirty="0" sz="4000" lang="en-US">
              <a:solidFill>
                <a:schemeClr val="tx1"/>
              </a:solidFill>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589"/>
                                        </p:tgtEl>
                                        <p:attrNameLst>
                                          <p:attrName>style.visibility</p:attrName>
                                        </p:attrNameLst>
                                      </p:cBhvr>
                                      <p:to>
                                        <p:strVal val="visible"/>
                                      </p:to>
                                    </p:set>
                                    <p:animEffect transition="in" filter="fade">
                                      <p:cBhvr>
                                        <p:cTn dur="500" id="7"/>
                                        <p:tgtEl>
                                          <p:spTgt spid="1048589"/>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0" presetSubtype="0">
                                  <p:stCondLst>
                                    <p:cond delay="0"/>
                                  </p:stCondLst>
                                  <p:childTnLst>
                                    <p:set>
                                      <p:cBhvr>
                                        <p:cTn dur="1" fill="hold" id="11">
                                          <p:stCondLst>
                                            <p:cond delay="0"/>
                                          </p:stCondLst>
                                        </p:cTn>
                                        <p:tgtEl>
                                          <p:spTgt spid="1048590">
                                            <p:txEl>
                                              <p:pRg st="0" end="0"/>
                                            </p:txEl>
                                          </p:spTgt>
                                        </p:tgtEl>
                                        <p:attrNameLst>
                                          <p:attrName>style.visibility</p:attrName>
                                        </p:attrNameLst>
                                      </p:cBhvr>
                                      <p:to>
                                        <p:strVal val="visible"/>
                                      </p:to>
                                    </p:set>
                                    <p:animEffect transition="in" filter="fade">
                                      <p:cBhvr>
                                        <p:cTn dur="500" id="12"/>
                                        <p:tgtEl>
                                          <p:spTgt spid="10485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9" grpId="0"/>
      <p:bldP spid="104859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40" name=""/>
        <p:cNvGrpSpPr/>
        <p:nvPr/>
      </p:nvGrpSpPr>
      <p:grpSpPr>
        <a:xfrm>
          <a:off x="0" y="0"/>
          <a:ext cx="0" cy="0"/>
          <a:chOff x="0" y="0"/>
          <a:chExt cx="0" cy="0"/>
        </a:xfrm>
      </p:grpSpPr>
      <p:pic>
        <p:nvPicPr>
          <p:cNvPr id="2097154" name="Picture 4" descr="A person standing in a field with his arms outstretched  AI-generated content may be incorrect."/>
          <p:cNvPicPr>
            <a:picLocks noChangeAspect="1"/>
          </p:cNvPicPr>
          <p:nvPr/>
        </p:nvPicPr>
        <p:blipFill>
          <a:blip xmlns:r="http://schemas.openxmlformats.org/officeDocument/2006/relationships" r:embed="rId1">
            <a:alphaModFix amt="45000"/>
          </a:blip>
          <a:srcRect r="-1" b="15391"/>
          <a:stretch>
            <a:fillRect/>
          </a:stretch>
        </p:blipFill>
        <p:spPr>
          <a:xfrm>
            <a:off x="20" y="-1"/>
            <a:ext cx="12188932" cy="6858000"/>
          </a:xfrm>
          <a:prstGeom prst="rect"/>
          <a:noFill/>
        </p:spPr>
      </p:pic>
      <p:sp>
        <p:nvSpPr>
          <p:cNvPr id="1048594" name="Title 1"/>
          <p:cNvSpPr>
            <a:spLocks noGrp="1"/>
          </p:cNvSpPr>
          <p:nvPr>
            <p:ph type="ctrTitle"/>
          </p:nvPr>
        </p:nvSpPr>
        <p:spPr>
          <a:xfrm>
            <a:off x="4663017" y="1081617"/>
            <a:ext cx="7164674" cy="5571066"/>
          </a:xfrm>
        </p:spPr>
        <p:txBody>
          <a:bodyPr anchor="ctr" bIns="45720" lIns="91440" rIns="91440" rtlCol="0" tIns="45720" vert="horz">
            <a:normAutofit/>
          </a:bodyPr>
          <a:p>
            <a:pPr algn="ctr"/>
            <a:r>
              <a:rPr b="1" dirty="0" sz="8000" lang="en-US" spc="200">
                <a:solidFill>
                  <a:schemeClr val="tx1"/>
                </a:solidFill>
              </a:rPr>
              <a:t>THAT I MAY KNOW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43" name=""/>
        <p:cNvGrpSpPr/>
        <p:nvPr/>
      </p:nvGrpSpPr>
      <p:grpSpPr>
        <a:xfrm>
          <a:off x="0" y="0"/>
          <a:ext cx="0" cy="0"/>
          <a:chOff x="0" y="0"/>
          <a:chExt cx="0" cy="0"/>
        </a:xfrm>
      </p:grpSpPr>
      <p:pic>
        <p:nvPicPr>
          <p:cNvPr id="2097155" name="Picture 4" descr="A person standing in a field with his arms outstretched  AI-generated content may be incorrect."/>
          <p:cNvPicPr>
            <a:picLocks noChangeAspect="1"/>
          </p:cNvPicPr>
          <p:nvPr/>
        </p:nvPicPr>
        <p:blipFill>
          <a:blip xmlns:r="http://schemas.openxmlformats.org/officeDocument/2006/relationships" r:embed="rId1"/>
          <a:srcRect r="17590" b="2"/>
          <a:stretch>
            <a:fillRect/>
          </a:stretch>
        </p:blipFill>
        <p:spPr>
          <a:xfrm>
            <a:off x="1" y="10"/>
            <a:ext cx="5650990" cy="4559958"/>
          </a:xfrm>
          <a:prstGeom prst="rect"/>
          <a:noFill/>
        </p:spPr>
      </p:pic>
      <p:sp>
        <p:nvSpPr>
          <p:cNvPr id="1048598" name="Title 1"/>
          <p:cNvSpPr>
            <a:spLocks noGrp="1"/>
          </p:cNvSpPr>
          <p:nvPr>
            <p:ph type="ctrTitle"/>
          </p:nvPr>
        </p:nvSpPr>
        <p:spPr>
          <a:xfrm>
            <a:off x="457200" y="4960137"/>
            <a:ext cx="7772400" cy="1463040"/>
          </a:xfrm>
        </p:spPr>
        <p:txBody>
          <a:bodyPr anchor="ctr" bIns="45720" lIns="91440" rIns="91440" rtlCol="0" tIns="45720" vert="horz">
            <a:normAutofit fontScale="90000"/>
          </a:bodyPr>
          <a:p>
            <a:pPr algn="r"/>
            <a:r>
              <a:rPr dirty="0" sz="4600" lang="en-US" spc="200">
                <a:solidFill>
                  <a:srgbClr val="FFFFFF"/>
                </a:solidFill>
              </a:rPr>
              <a:t>I. RELATIONSHIP IS MORE IMPORTANT THAN ACCOMPLISMENT (V. 10)</a:t>
            </a:r>
          </a:p>
        </p:txBody>
      </p:sp>
      <p:sp>
        <p:nvSpPr>
          <p:cNvPr id="1048599" name="Subtitle 2"/>
          <p:cNvSpPr>
            <a:spLocks noGrp="1"/>
          </p:cNvSpPr>
          <p:nvPr>
            <p:ph type="subTitle" idx="1"/>
          </p:nvPr>
        </p:nvSpPr>
        <p:spPr>
          <a:xfrm>
            <a:off x="8610600" y="4960137"/>
            <a:ext cx="3200400" cy="1463040"/>
          </a:xfrm>
        </p:spPr>
        <p:txBody>
          <a:bodyPr anchor="ctr" bIns="45720" lIns="91440" rIns="91440" rtlCol="0" tIns="45720" vert="horz">
            <a:normAutofit/>
          </a:bodyPr>
          <a:p>
            <a:pPr>
              <a:lnSpc>
                <a:spcPct val="100000"/>
              </a:lnSpc>
              <a:spcBef>
                <a:spcPts val="0"/>
              </a:spcBef>
            </a:pPr>
            <a:r>
              <a:rPr baseline="30000" b="1" dirty="0" sz="1800" lang="en-US">
                <a:solidFill>
                  <a:srgbClr val="FFFFFF"/>
                </a:solidFill>
              </a:rPr>
              <a:t>10 </a:t>
            </a:r>
            <a:r>
              <a:rPr b="1" dirty="0" sz="1800" lang="en-US">
                <a:solidFill>
                  <a:srgbClr val="FFFFFF"/>
                </a:solidFill>
              </a:rPr>
              <a:t>I want to know Christ—yes, to know the power of his resurrection and participation in his sufferings, becoming like him in his death, </a:t>
            </a:r>
          </a:p>
        </p:txBody>
      </p:sp>
      <p:sp>
        <p:nvSpPr>
          <p:cNvPr id="1048600" name="TextBox 7"/>
          <p:cNvSpPr txBox="1"/>
          <p:nvPr/>
        </p:nvSpPr>
        <p:spPr>
          <a:xfrm>
            <a:off x="5788959" y="192915"/>
            <a:ext cx="5777753" cy="980440"/>
          </a:xfrm>
          <a:prstGeom prst="rect"/>
          <a:noFill/>
        </p:spPr>
        <p:txBody>
          <a:bodyPr wrap="square">
            <a:spAutoFit/>
          </a:bodyPr>
          <a:p>
            <a:pPr eaLnBrk="1" hangingPunct="1"/>
            <a:r>
              <a:rPr altLang="en-US" b="1" dirty="0" sz="3000" lang="en-US"/>
              <a:t>* TO KNOW THE LORD </a:t>
            </a:r>
            <a:r>
              <a:rPr altLang="en-US" b="1" dirty="0" sz="3000" lang="en-US">
                <a:latin typeface="Arial Black" panose="020B0A04020102020204" pitchFamily="34" charset="0"/>
              </a:rPr>
              <a:t>PERSONALLY</a:t>
            </a:r>
          </a:p>
        </p:txBody>
      </p:sp>
      <p:sp>
        <p:nvSpPr>
          <p:cNvPr id="1048601" name="TextBox 9"/>
          <p:cNvSpPr txBox="1"/>
          <p:nvPr/>
        </p:nvSpPr>
        <p:spPr>
          <a:xfrm>
            <a:off x="5788959" y="1712034"/>
            <a:ext cx="6096000" cy="1132841"/>
          </a:xfrm>
          <a:prstGeom prst="rect"/>
          <a:noFill/>
        </p:spPr>
        <p:txBody>
          <a:bodyPr wrap="square">
            <a:spAutoFit/>
          </a:bodyPr>
          <a:p>
            <a:pPr eaLnBrk="1" hangingPunct="1"/>
            <a:r>
              <a:rPr altLang="en-US" b="1" dirty="0" sz="3500" lang="en-US"/>
              <a:t>* TO KNOW THE LORD </a:t>
            </a:r>
            <a:r>
              <a:rPr altLang="en-US" b="1" dirty="0" sz="3500" lang="en-US">
                <a:latin typeface="Arial Black" panose="020B0A04020102020204" pitchFamily="34" charset="0"/>
              </a:rPr>
              <a:t>POWERFULLY</a:t>
            </a:r>
          </a:p>
        </p:txBody>
      </p:sp>
      <p:sp>
        <p:nvSpPr>
          <p:cNvPr id="1048602" name="TextBox 11"/>
          <p:cNvSpPr txBox="1"/>
          <p:nvPr/>
        </p:nvSpPr>
        <p:spPr>
          <a:xfrm>
            <a:off x="5788959" y="3157421"/>
            <a:ext cx="6096000" cy="1132841"/>
          </a:xfrm>
          <a:prstGeom prst="rect"/>
          <a:noFill/>
        </p:spPr>
        <p:txBody>
          <a:bodyPr wrap="square">
            <a:spAutoFit/>
          </a:bodyPr>
          <a:p>
            <a:pPr eaLnBrk="1" hangingPunct="1"/>
            <a:r>
              <a:rPr altLang="en-US" b="1" dirty="0" sz="3500" lang="en-US"/>
              <a:t>* TO KNOW THE LORD </a:t>
            </a:r>
            <a:r>
              <a:rPr altLang="en-US" b="1" dirty="0" sz="3500" lang="en-US">
                <a:latin typeface="Arial Black" panose="020B0A04020102020204" pitchFamily="34" charset="0"/>
              </a:rPr>
              <a:t>PASSIONATELY</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00"/>
                                        </p:tgtEl>
                                        <p:attrNameLst>
                                          <p:attrName>style.visibility</p:attrName>
                                        </p:attrNameLst>
                                      </p:cBhvr>
                                      <p:to>
                                        <p:strVal val="visible"/>
                                      </p:to>
                                    </p:set>
                                    <p:animEffect transition="in" filter="fade">
                                      <p:cBhvr>
                                        <p:cTn dur="500" id="7"/>
                                        <p:tgtEl>
                                          <p:spTgt spid="1048600"/>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0" presetSubtype="0">
                                  <p:stCondLst>
                                    <p:cond delay="0"/>
                                  </p:stCondLst>
                                  <p:childTnLst>
                                    <p:set>
                                      <p:cBhvr>
                                        <p:cTn dur="1" fill="hold" id="11">
                                          <p:stCondLst>
                                            <p:cond delay="0"/>
                                          </p:stCondLst>
                                        </p:cTn>
                                        <p:tgtEl>
                                          <p:spTgt spid="1048601"/>
                                        </p:tgtEl>
                                        <p:attrNameLst>
                                          <p:attrName>style.visibility</p:attrName>
                                        </p:attrNameLst>
                                      </p:cBhvr>
                                      <p:to>
                                        <p:strVal val="visible"/>
                                      </p:to>
                                    </p:set>
                                    <p:animEffect transition="in" filter="fade">
                                      <p:cBhvr>
                                        <p:cTn dur="500" id="12"/>
                                        <p:tgtEl>
                                          <p:spTgt spid="1048601"/>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10" presetSubtype="0">
                                  <p:stCondLst>
                                    <p:cond delay="0"/>
                                  </p:stCondLst>
                                  <p:childTnLst>
                                    <p:set>
                                      <p:cBhvr>
                                        <p:cTn dur="1" fill="hold" id="16">
                                          <p:stCondLst>
                                            <p:cond delay="0"/>
                                          </p:stCondLst>
                                        </p:cTn>
                                        <p:tgtEl>
                                          <p:spTgt spid="1048602"/>
                                        </p:tgtEl>
                                        <p:attrNameLst>
                                          <p:attrName>style.visibility</p:attrName>
                                        </p:attrNameLst>
                                      </p:cBhvr>
                                      <p:to>
                                        <p:strVal val="visible"/>
                                      </p:to>
                                    </p:set>
                                    <p:animEffect transition="in" filter="fade">
                                      <p:cBhvr>
                                        <p:cTn dur="500" id="17"/>
                                        <p:tgtEl>
                                          <p:spTgt spid="1048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0" grpId="0"/>
      <p:bldP spid="1048601" grpId="0"/>
      <p:bldP spid="104860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44" name=""/>
        <p:cNvGrpSpPr/>
        <p:nvPr/>
      </p:nvGrpSpPr>
      <p:grpSpPr>
        <a:xfrm>
          <a:off x="0" y="0"/>
          <a:ext cx="0" cy="0"/>
          <a:chOff x="0" y="0"/>
          <a:chExt cx="0" cy="0"/>
        </a:xfrm>
      </p:grpSpPr>
      <p:pic>
        <p:nvPicPr>
          <p:cNvPr id="2097156" name="Picture 4" descr="A person standing in a field with his arms outstretched  AI-generated content may be incorrect."/>
          <p:cNvPicPr>
            <a:picLocks noChangeAspect="1"/>
          </p:cNvPicPr>
          <p:nvPr/>
        </p:nvPicPr>
        <p:blipFill>
          <a:blip xmlns:r="http://schemas.openxmlformats.org/officeDocument/2006/relationships" r:embed="rId1">
            <a:alphaModFix amt="45000"/>
          </a:blip>
          <a:srcRect r="-1" b="15391"/>
          <a:stretch>
            <a:fillRect/>
          </a:stretch>
        </p:blipFill>
        <p:spPr>
          <a:xfrm>
            <a:off x="20" y="-1"/>
            <a:ext cx="12188932" cy="6858000"/>
          </a:xfrm>
          <a:prstGeom prst="rect"/>
          <a:noFill/>
        </p:spPr>
      </p:pic>
      <p:sp>
        <p:nvSpPr>
          <p:cNvPr id="1048603" name="Title 1"/>
          <p:cNvSpPr>
            <a:spLocks noGrp="1"/>
          </p:cNvSpPr>
          <p:nvPr>
            <p:ph type="ctrTitle"/>
          </p:nvPr>
        </p:nvSpPr>
        <p:spPr>
          <a:xfrm>
            <a:off x="643467" y="643467"/>
            <a:ext cx="7164674" cy="5571066"/>
          </a:xfrm>
        </p:spPr>
        <p:txBody>
          <a:bodyPr anchor="ctr" bIns="45720" lIns="91440" rIns="91440" rtlCol="0" tIns="45720" vert="horz">
            <a:normAutofit/>
          </a:bodyPr>
          <a:p>
            <a:pPr algn="ctr"/>
            <a:r>
              <a:rPr dirty="0" sz="6600" lang="en-US" spc="200">
                <a:solidFill>
                  <a:schemeClr val="tx1"/>
                </a:solidFill>
              </a:rPr>
              <a:t>II. SATISFACTION IN LIFE MAY MEAN YOU TO AIMED LESS.</a:t>
            </a:r>
          </a:p>
        </p:txBody>
      </p:sp>
      <p:sp>
        <p:nvSpPr>
          <p:cNvPr id="1048604" name="Subtitle 2"/>
          <p:cNvSpPr>
            <a:spLocks noGrp="1"/>
          </p:cNvSpPr>
          <p:nvPr>
            <p:ph type="subTitle" idx="1"/>
          </p:nvPr>
        </p:nvSpPr>
        <p:spPr>
          <a:xfrm>
            <a:off x="8139605" y="268941"/>
            <a:ext cx="3908957" cy="6275294"/>
          </a:xfrm>
        </p:spPr>
        <p:txBody>
          <a:bodyPr anchor="ctr" bIns="45720" lIns="91440" rIns="91440" rtlCol="0" tIns="45720" vert="horz">
            <a:normAutofit/>
          </a:bodyPr>
          <a:p>
            <a:pPr algn="ctr"/>
            <a:r>
              <a:rPr baseline="30000" b="1" dirty="0" sz="4200" lang="en-US"/>
              <a:t>12 </a:t>
            </a:r>
            <a:r>
              <a:rPr dirty="0" sz="4200" lang="en-US"/>
              <a:t>Not that I have already obtained all this, or have already arrived at my goal, but I press on to take hold of that for which Christ Jesus took hold of me. </a:t>
            </a:r>
            <a:endParaRPr b="1" dirty="0" sz="4200" lang="en-US">
              <a:solidFill>
                <a:schemeClr val="tx1"/>
              </a:solidFill>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03"/>
                                        </p:tgtEl>
                                        <p:attrNameLst>
                                          <p:attrName>style.visibility</p:attrName>
                                        </p:attrNameLst>
                                      </p:cBhvr>
                                      <p:to>
                                        <p:strVal val="visible"/>
                                      </p:to>
                                    </p:set>
                                    <p:animEffect transition="in" filter="fade">
                                      <p:cBhvr>
                                        <p:cTn dur="500" id="7"/>
                                        <p:tgtEl>
                                          <p:spTgt spid="1048603"/>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0" presetSubtype="0">
                                  <p:stCondLst>
                                    <p:cond delay="0"/>
                                  </p:stCondLst>
                                  <p:childTnLst>
                                    <p:set>
                                      <p:cBhvr>
                                        <p:cTn dur="1" fill="hold" id="11">
                                          <p:stCondLst>
                                            <p:cond delay="0"/>
                                          </p:stCondLst>
                                        </p:cTn>
                                        <p:tgtEl>
                                          <p:spTgt spid="1048604">
                                            <p:txEl>
                                              <p:pRg st="0" end="0"/>
                                            </p:txEl>
                                          </p:spTgt>
                                        </p:tgtEl>
                                        <p:attrNameLst>
                                          <p:attrName>style.visibility</p:attrName>
                                        </p:attrNameLst>
                                      </p:cBhvr>
                                      <p:to>
                                        <p:strVal val="visible"/>
                                      </p:to>
                                    </p:set>
                                    <p:animEffect transition="in" filter="fade">
                                      <p:cBhvr>
                                        <p:cTn dur="500" id="12"/>
                                        <p:tgtEl>
                                          <p:spTgt spid="10486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3" grpId="0"/>
      <p:bldP spid="104860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47" name=""/>
        <p:cNvGrpSpPr/>
        <p:nvPr/>
      </p:nvGrpSpPr>
      <p:grpSpPr>
        <a:xfrm>
          <a:off x="0" y="0"/>
          <a:ext cx="0" cy="0"/>
          <a:chOff x="0" y="0"/>
          <a:chExt cx="0" cy="0"/>
        </a:xfrm>
      </p:grpSpPr>
      <p:pic>
        <p:nvPicPr>
          <p:cNvPr id="2097157" name="Picture 4" descr="A person standing in a field with his arms outstretched  AI-generated content may be incorrect."/>
          <p:cNvPicPr>
            <a:picLocks noChangeAspect="1"/>
          </p:cNvPicPr>
          <p:nvPr/>
        </p:nvPicPr>
        <p:blipFill>
          <a:blip xmlns:r="http://schemas.openxmlformats.org/officeDocument/2006/relationships" r:embed="rId1">
            <a:alphaModFix amt="45000"/>
          </a:blip>
          <a:srcRect r="-1" b="15391"/>
          <a:stretch>
            <a:fillRect/>
          </a:stretch>
        </p:blipFill>
        <p:spPr>
          <a:xfrm>
            <a:off x="20" y="-1"/>
            <a:ext cx="12188932" cy="6858000"/>
          </a:xfrm>
          <a:prstGeom prst="rect"/>
          <a:noFill/>
        </p:spPr>
      </p:pic>
      <p:sp>
        <p:nvSpPr>
          <p:cNvPr id="1048608" name="Title 1"/>
          <p:cNvSpPr>
            <a:spLocks noGrp="1"/>
          </p:cNvSpPr>
          <p:nvPr>
            <p:ph type="ctrTitle"/>
          </p:nvPr>
        </p:nvSpPr>
        <p:spPr>
          <a:xfrm>
            <a:off x="487476" y="973169"/>
            <a:ext cx="7164674" cy="5571066"/>
          </a:xfrm>
        </p:spPr>
        <p:txBody>
          <a:bodyPr anchor="ctr" bIns="45720" lIns="91440" rIns="91440" rtlCol="0" tIns="45720" vert="horz">
            <a:normAutofit/>
          </a:bodyPr>
          <a:p>
            <a:pPr algn="ctr"/>
            <a:r>
              <a:rPr b="1" dirty="0" sz="6600" lang="en-US">
                <a:solidFill>
                  <a:schemeClr val="tx1"/>
                </a:solidFill>
                <a:latin typeface="Arial" pitchFamily="34" charset="0"/>
                <a:cs typeface="Arial" pitchFamily="34" charset="0"/>
              </a:rPr>
              <a:t>* Do not be satisfied with your present condition</a:t>
            </a:r>
            <a:br>
              <a:rPr b="1" dirty="0" sz="6600" lang="en-US">
                <a:solidFill>
                  <a:schemeClr val="tx1"/>
                </a:solidFill>
                <a:latin typeface="Arial" pitchFamily="34" charset="0"/>
                <a:cs typeface="Arial" pitchFamily="34" charset="0"/>
              </a:rPr>
            </a:br>
            <a:r>
              <a:rPr dirty="0" sz="6600" lang="en-US" spc="200">
                <a:solidFill>
                  <a:schemeClr val="tx1"/>
                </a:solidFill>
              </a:rPr>
              <a:t>.</a:t>
            </a:r>
          </a:p>
        </p:txBody>
      </p:sp>
      <p:sp>
        <p:nvSpPr>
          <p:cNvPr id="1048609" name="Subtitle 2"/>
          <p:cNvSpPr>
            <a:spLocks noGrp="1"/>
          </p:cNvSpPr>
          <p:nvPr>
            <p:ph type="subTitle" idx="1"/>
          </p:nvPr>
        </p:nvSpPr>
        <p:spPr>
          <a:xfrm>
            <a:off x="8139605" y="268941"/>
            <a:ext cx="3908957" cy="6275294"/>
          </a:xfrm>
        </p:spPr>
        <p:txBody>
          <a:bodyPr anchor="ctr" bIns="45720" lIns="91440" rIns="91440" rtlCol="0" tIns="45720" vert="horz">
            <a:normAutofit/>
          </a:bodyPr>
          <a:p>
            <a:pPr algn="ctr"/>
            <a:r>
              <a:rPr b="1" dirty="0" sz="5000" lang="en-US">
                <a:solidFill>
                  <a:schemeClr val="tx1"/>
                </a:solidFill>
                <a:latin typeface="Arial" pitchFamily="34" charset="0"/>
                <a:cs typeface="Arial" pitchFamily="34" charset="0"/>
              </a:rPr>
              <a:t>* Every Christian should be a growing believer</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08"/>
                                        </p:tgtEl>
                                        <p:attrNameLst>
                                          <p:attrName>style.visibility</p:attrName>
                                        </p:attrNameLst>
                                      </p:cBhvr>
                                      <p:to>
                                        <p:strVal val="visible"/>
                                      </p:to>
                                    </p:set>
                                    <p:animEffect transition="in" filter="fade">
                                      <p:cBhvr>
                                        <p:cTn dur="500" id="7"/>
                                        <p:tgtEl>
                                          <p:spTgt spid="1048608"/>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0" presetSubtype="0">
                                  <p:stCondLst>
                                    <p:cond delay="0"/>
                                  </p:stCondLst>
                                  <p:childTnLst>
                                    <p:set>
                                      <p:cBhvr>
                                        <p:cTn dur="1" fill="hold" id="11">
                                          <p:stCondLst>
                                            <p:cond delay="0"/>
                                          </p:stCondLst>
                                        </p:cTn>
                                        <p:tgtEl>
                                          <p:spTgt spid="1048609">
                                            <p:txEl>
                                              <p:pRg st="0" end="0"/>
                                            </p:txEl>
                                          </p:spTgt>
                                        </p:tgtEl>
                                        <p:attrNameLst>
                                          <p:attrName>style.visibility</p:attrName>
                                        </p:attrNameLst>
                                      </p:cBhvr>
                                      <p:to>
                                        <p:strVal val="visible"/>
                                      </p:to>
                                    </p:set>
                                    <p:animEffect transition="in" filter="fade">
                                      <p:cBhvr>
                                        <p:cTn dur="500" id="12"/>
                                        <p:tgtEl>
                                          <p:spTgt spid="104860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8" grpId="0"/>
      <p:bldP spid="104860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50" name=""/>
        <p:cNvGrpSpPr/>
        <p:nvPr/>
      </p:nvGrpSpPr>
      <p:grpSpPr>
        <a:xfrm>
          <a:off x="0" y="0"/>
          <a:ext cx="0" cy="0"/>
          <a:chOff x="0" y="0"/>
          <a:chExt cx="0" cy="0"/>
        </a:xfrm>
      </p:grpSpPr>
      <p:pic>
        <p:nvPicPr>
          <p:cNvPr id="2097158" name="Picture 4" descr="A person standing in a field with his arms outstretched  AI-generated content may be incorrect."/>
          <p:cNvPicPr>
            <a:picLocks noChangeAspect="1"/>
          </p:cNvPicPr>
          <p:nvPr/>
        </p:nvPicPr>
        <p:blipFill>
          <a:blip xmlns:r="http://schemas.openxmlformats.org/officeDocument/2006/relationships" r:embed="rId1">
            <a:alphaModFix amt="45000"/>
          </a:blip>
          <a:srcRect r="-1" b="15391"/>
          <a:stretch>
            <a:fillRect/>
          </a:stretch>
        </p:blipFill>
        <p:spPr>
          <a:xfrm>
            <a:off x="0" y="0"/>
            <a:ext cx="12188932" cy="6858000"/>
          </a:xfrm>
          <a:prstGeom prst="rect"/>
          <a:noFill/>
        </p:spPr>
      </p:pic>
      <p:sp>
        <p:nvSpPr>
          <p:cNvPr id="1048613" name="Title 1"/>
          <p:cNvSpPr>
            <a:spLocks noGrp="1"/>
          </p:cNvSpPr>
          <p:nvPr>
            <p:ph type="ctrTitle"/>
          </p:nvPr>
        </p:nvSpPr>
        <p:spPr>
          <a:xfrm>
            <a:off x="5657850" y="1314451"/>
            <a:ext cx="6299600" cy="5181600"/>
          </a:xfrm>
        </p:spPr>
        <p:txBody>
          <a:bodyPr anchor="ctr" bIns="45720" lIns="91440" rIns="91440" rtlCol="0" tIns="45720" vert="horz">
            <a:normAutofit/>
          </a:bodyPr>
          <a:p>
            <a:pPr algn="ctr"/>
            <a:br>
              <a:rPr b="1" dirty="0" sz="6600" lang="en-US">
                <a:solidFill>
                  <a:schemeClr val="tx1"/>
                </a:solidFill>
                <a:latin typeface="Arial" pitchFamily="34" charset="0"/>
                <a:cs typeface="Arial" pitchFamily="34" charset="0"/>
              </a:rPr>
            </a:br>
            <a:r>
              <a:rPr b="1" dirty="0" sz="6600" lang="en-US">
                <a:solidFill>
                  <a:schemeClr val="tx1"/>
                </a:solidFill>
                <a:latin typeface="Arial" pitchFamily="34" charset="0"/>
                <a:cs typeface="Arial" pitchFamily="34" charset="0"/>
              </a:rPr>
              <a:t>YOU ARE NEVER A FAILURE UNTIL YOU QUIT GROWING</a:t>
            </a:r>
            <a:br>
              <a:rPr b="1" dirty="0" sz="6600" lang="en-US">
                <a:solidFill>
                  <a:schemeClr val="tx1"/>
                </a:solidFill>
                <a:latin typeface="Arial" pitchFamily="34" charset="0"/>
                <a:cs typeface="Arial" pitchFamily="34" charset="0"/>
              </a:rPr>
            </a:br>
            <a:br>
              <a:rPr b="1" dirty="0" sz="6600" lang="en-US">
                <a:solidFill>
                  <a:schemeClr val="tx1"/>
                </a:solidFill>
                <a:latin typeface="Arial" pitchFamily="34" charset="0"/>
                <a:cs typeface="Arial" pitchFamily="34" charset="0"/>
              </a:rPr>
            </a:br>
            <a:r>
              <a:rPr dirty="0" sz="6600" lang="en-US" spc="200">
                <a:solidFill>
                  <a:schemeClr val="tx1"/>
                </a:solidFill>
              </a:rPr>
              <a:t>.</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13"/>
                                        </p:tgtEl>
                                        <p:attrNameLst>
                                          <p:attrName>style.visibility</p:attrName>
                                        </p:attrNameLst>
                                      </p:cBhvr>
                                      <p:to>
                                        <p:strVal val="visible"/>
                                      </p:to>
                                    </p:set>
                                    <p:animEffect transition="in" filter="fade">
                                      <p:cBhvr>
                                        <p:cTn dur="500" id="7"/>
                                        <p:tgtEl>
                                          <p:spTgt spid="1048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3" name=""/>
        <p:cNvGrpSpPr/>
        <p:nvPr/>
      </p:nvGrpSpPr>
      <p:grpSpPr>
        <a:xfrm>
          <a:off x="0" y="0"/>
          <a:ext cx="0" cy="0"/>
          <a:chOff x="0" y="0"/>
          <a:chExt cx="0" cy="0"/>
        </a:xfrm>
      </p:grpSpPr>
      <p:sp>
        <p:nvSpPr>
          <p:cNvPr id="1048617" name="Rectangle 18"/>
          <p:cNvSpPr>
            <a:spLocks noChangeAspect="1" noMove="1" noResize="1" noRot="1" noGrp="1" noAdjustHandles="1" noEditPoints="1" noChangeArrowheads="1" noChangeShapeType="1" noTextEdit="1"/>
          </p:cNvSpPr>
          <p:nvPr/>
        </p:nvSpPr>
        <p:spPr>
          <a:xfrm>
            <a:off x="0" y="-1"/>
            <a:ext cx="12192000" cy="4572001"/>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p>
            <a:endParaRPr lang="en-US"/>
          </a:p>
        </p:txBody>
      </p:sp>
      <p:cxnSp>
        <p:nvCxnSpPr>
          <p:cNvPr id="3145729" name="Straight Connector 20"/>
          <p:cNvCxnSpPr>
            <a:cxnSpLocks noChangeAspect="1" noMove="1" noResize="1" noRot="1" noGrp="1" noAdjustHandles="1" noEditPoints="1" noChangeArrowheads="1" noChangeShapeType="1"/>
          </p:cNvCxnSpPr>
          <p:nvPr/>
        </p:nvCxnSpPr>
        <p:spPr>
          <a:xfrm flipV="1">
            <a:off x="8386842" y="5264106"/>
            <a:ext cx="0" cy="91440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18" name="Rectangle 22"/>
          <p:cNvSpPr>
            <a:spLocks noChangeAspect="1" noMove="1" noResize="1" noRot="1" noGrp="1" noAdjustHandles="1" noEditPoints="1" noChangeArrowheads="1" noChangeShapeType="1" noTextEdit="1"/>
          </p:cNvSpPr>
          <p:nvPr/>
        </p:nvSpPr>
        <p:spPr>
          <a:xfrm>
            <a:off x="0" y="0"/>
            <a:ext cx="12188726" cy="685897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19" name="Title 1"/>
          <p:cNvSpPr>
            <a:spLocks noGrp="1"/>
          </p:cNvSpPr>
          <p:nvPr>
            <p:ph type="ctrTitle"/>
          </p:nvPr>
        </p:nvSpPr>
        <p:spPr>
          <a:xfrm>
            <a:off x="365961" y="1582956"/>
            <a:ext cx="3566407" cy="2989044"/>
          </a:xfrm>
        </p:spPr>
        <p:txBody>
          <a:bodyPr anchor="b" bIns="45720" lIns="91440" rIns="91440" rtlCol="0" tIns="45720" vert="horz">
            <a:noAutofit/>
          </a:bodyPr>
          <a:p>
            <a:pPr algn="ctr"/>
            <a:br>
              <a:rPr b="1" dirty="0" sz="5000" lang="en-US" spc="200">
                <a:solidFill>
                  <a:schemeClr val="tx1">
                    <a:lumMod val="90000"/>
                    <a:lumOff val="10000"/>
                  </a:schemeClr>
                </a:solidFill>
              </a:rPr>
            </a:br>
            <a:r>
              <a:rPr b="1" dirty="0" sz="5000" lang="en-US" spc="200">
                <a:solidFill>
                  <a:schemeClr val="tx1">
                    <a:lumMod val="90000"/>
                    <a:lumOff val="10000"/>
                  </a:schemeClr>
                </a:solidFill>
              </a:rPr>
              <a:t>Apostle Paul never stop running the race</a:t>
            </a:r>
            <a:br>
              <a:rPr b="1" dirty="0" sz="5000" lang="en-US" spc="200">
                <a:solidFill>
                  <a:schemeClr val="tx1">
                    <a:lumMod val="90000"/>
                    <a:lumOff val="10000"/>
                  </a:schemeClr>
                </a:solidFill>
              </a:rPr>
            </a:br>
            <a:br>
              <a:rPr b="1" dirty="0" sz="5000" lang="en-US" spc="200">
                <a:solidFill>
                  <a:schemeClr val="tx1">
                    <a:lumMod val="90000"/>
                    <a:lumOff val="10000"/>
                  </a:schemeClr>
                </a:solidFill>
              </a:rPr>
            </a:br>
            <a:r>
              <a:rPr dirty="0" sz="5000" lang="en-US" spc="200">
                <a:solidFill>
                  <a:schemeClr val="tx1">
                    <a:lumMod val="90000"/>
                    <a:lumOff val="10000"/>
                  </a:schemeClr>
                </a:solidFill>
              </a:rPr>
              <a:t>.</a:t>
            </a:r>
          </a:p>
        </p:txBody>
      </p:sp>
      <p:cxnSp>
        <p:nvCxnSpPr>
          <p:cNvPr id="3145730" name="Straight Connector 24"/>
          <p:cNvCxnSpPr>
            <a:cxnSpLocks noChangeAspect="1" noMove="1" noResize="1" noRot="1" noGrp="1" noAdjustHandles="1" noEditPoints="1" noChangeArrowheads="1" noChangeShapeType="1"/>
          </p:cNvCxnSpPr>
          <p:nvPr/>
        </p:nvCxnSpPr>
        <p:spPr>
          <a:xfrm>
            <a:off x="613610" y="3759161"/>
            <a:ext cx="3566160" cy="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097159" name="Picture 4" descr="A person standing in a field with his arms outstretched  AI-generated content may be incorrect."/>
          <p:cNvPicPr>
            <a:picLocks noChangeAspect="1"/>
          </p:cNvPicPr>
          <p:nvPr/>
        </p:nvPicPr>
        <p:blipFill>
          <a:blip xmlns:r="http://schemas.openxmlformats.org/officeDocument/2006/relationships" r:embed="rId1"/>
          <a:srcRect r="26948"/>
          <a:stretch>
            <a:fillRect/>
          </a:stretch>
        </p:blipFill>
        <p:spPr>
          <a:xfrm>
            <a:off x="4654984" y="975"/>
            <a:ext cx="7533742" cy="6858000"/>
          </a:xfrm>
          <a:prstGeom prst="rect"/>
          <a:noFill/>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19"/>
                                        </p:tgtEl>
                                        <p:attrNameLst>
                                          <p:attrName>style.visibility</p:attrName>
                                        </p:attrNameLst>
                                      </p:cBhvr>
                                      <p:to>
                                        <p:strVal val="visible"/>
                                      </p:to>
                                    </p:set>
                                    <p:animEffect transition="in" filter="fade">
                                      <p:cBhvr>
                                        <p:cTn dur="500" id="7"/>
                                        <p:tgtEl>
                                          <p:spTgt spid="1048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6" name=""/>
        <p:cNvGrpSpPr/>
        <p:nvPr/>
      </p:nvGrpSpPr>
      <p:grpSpPr>
        <a:xfrm>
          <a:off x="0" y="0"/>
          <a:ext cx="0" cy="0"/>
          <a:chOff x="0" y="0"/>
          <a:chExt cx="0" cy="0"/>
        </a:xfrm>
      </p:grpSpPr>
      <p:sp>
        <p:nvSpPr>
          <p:cNvPr id="1048623" name="Rectangle 38"/>
          <p:cNvSpPr>
            <a:spLocks noChangeAspect="1" noMove="1" noResize="1" noRot="1" noGrp="1" noAdjustHandles="1" noEditPoints="1" noChangeArrowheads="1" noChangeShapeType="1" noTextEdit="1"/>
          </p:cNvSpPr>
          <p:nvPr/>
        </p:nvSpPr>
        <p:spPr>
          <a:xfrm>
            <a:off x="0" y="-1"/>
            <a:ext cx="12192000" cy="4572001"/>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p>
            <a:endParaRPr lang="en-US"/>
          </a:p>
        </p:txBody>
      </p:sp>
      <p:cxnSp>
        <p:nvCxnSpPr>
          <p:cNvPr id="3145731" name="Straight Connector 39"/>
          <p:cNvCxnSpPr>
            <a:cxnSpLocks noChangeAspect="1" noMove="1" noResize="1" noRot="1" noGrp="1" noAdjustHandles="1" noEditPoints="1" noChangeArrowheads="1" noChangeShapeType="1"/>
          </p:cNvCxnSpPr>
          <p:nvPr/>
        </p:nvCxnSpPr>
        <p:spPr>
          <a:xfrm flipV="1">
            <a:off x="8386842" y="5264106"/>
            <a:ext cx="0" cy="914400"/>
          </a:xfrm>
          <a:prstGeom prst="line"/>
          <a:ln w="19050">
            <a:solidFill>
              <a:schemeClr val="accent2"/>
            </a:solidFill>
          </a:ln>
        </p:spPr>
        <p:style>
          <a:lnRef idx="1">
            <a:schemeClr val="accent1"/>
          </a:lnRef>
          <a:fillRef idx="0">
            <a:schemeClr val="accent1"/>
          </a:fillRef>
          <a:effectRef idx="0">
            <a:schemeClr val="accent1"/>
          </a:effectRef>
          <a:fontRef idx="minor">
            <a:schemeClr val="tx1"/>
          </a:fontRef>
        </p:style>
      </p:cxnSp>
      <p:sp useBgFill="1">
        <p:nvSpPr>
          <p:cNvPr id="1048624" name="Rectangle 40"/>
          <p:cNvSpPr>
            <a:spLocks noChangeAspect="1" noMove="1" noResize="1" noRot="1" noGrp="1" noAdjustHandles="1" noEditPoints="1" noChangeArrowheads="1" noChangeShapeType="1" noTextEdit="1"/>
          </p:cNvSpPr>
          <p:nvPr/>
        </p:nvSpPr>
        <p:spPr>
          <a:xfrm>
            <a:off x="0" y="0"/>
            <a:ext cx="12192000" cy="68580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25" name="Rectangle 41"/>
          <p:cNvSpPr>
            <a:spLocks noChangeAspect="1" noMove="1" noResize="1" noRot="1" noGrp="1" noAdjustHandles="1" noEditPoints="1" noChangeArrowheads="1" noChangeShapeType="1" noTextEdit="1"/>
          </p:cNvSpPr>
          <p:nvPr/>
        </p:nvSpPr>
        <p:spPr>
          <a:xfrm>
            <a:off x="0" y="4559968"/>
            <a:ext cx="12192000" cy="2298032"/>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baseline="0" b="0" cap="none" sz="1800" i="0" kern="1200" kumimoji="0" lang="en-US" noProof="0" normalizeH="0" spc="0" strike="noStrike" u="none">
              <a:ln>
                <a:noFill/>
              </a:ln>
              <a:solidFill>
                <a:prstClr val="white"/>
              </a:solidFill>
              <a:effectLst/>
              <a:uLnTx/>
              <a:uFillTx/>
              <a:latin typeface="Tw Cen MT" panose="020B0602020104020603"/>
              <a:ea typeface="+mn-ea"/>
              <a:cs typeface="+mn-cs"/>
            </a:endParaRPr>
          </a:p>
        </p:txBody>
      </p:sp>
      <p:pic>
        <p:nvPicPr>
          <p:cNvPr id="2097160" name="Picture 4" descr="A person standing in a field with his arms outstretched  AI-generated content may be incorrect."/>
          <p:cNvPicPr>
            <a:picLocks noChangeAspect="1"/>
          </p:cNvPicPr>
          <p:nvPr/>
        </p:nvPicPr>
        <p:blipFill>
          <a:blip xmlns:r="http://schemas.openxmlformats.org/officeDocument/2006/relationships" r:embed="rId1"/>
          <a:srcRect r="29482"/>
          <a:stretch>
            <a:fillRect/>
          </a:stretch>
        </p:blipFill>
        <p:spPr>
          <a:xfrm>
            <a:off x="89005" y="74423"/>
            <a:ext cx="4664922" cy="4399090"/>
          </a:xfrm>
          <a:prstGeom prst="rect"/>
          <a:noFill/>
        </p:spPr>
      </p:pic>
      <p:pic>
        <p:nvPicPr>
          <p:cNvPr id="2097161" name="Picture 1"/>
          <p:cNvPicPr>
            <a:picLocks noChangeAspect="1"/>
          </p:cNvPicPr>
          <p:nvPr/>
        </p:nvPicPr>
        <p:blipFill>
          <a:blip xmlns:r="http://schemas.openxmlformats.org/officeDocument/2006/relationships" r:embed="rId2"/>
          <a:srcRect r="-1" b="20228"/>
          <a:stretch>
            <a:fillRect/>
          </a:stretch>
        </p:blipFill>
        <p:spPr>
          <a:xfrm>
            <a:off x="4842932" y="74422"/>
            <a:ext cx="7352867" cy="4399091"/>
          </a:xfrm>
          <a:prstGeom prst="rect"/>
        </p:spPr>
      </p:pic>
      <p:cxnSp>
        <p:nvCxnSpPr>
          <p:cNvPr id="3145732" name="Straight Connector 37"/>
          <p:cNvCxnSpPr>
            <a:cxnSpLocks noChangeAspect="1" noMove="1" noResize="1" noRot="1" noGrp="1" noAdjustHandles="1" noEditPoints="1" noChangeArrowheads="1" noChangeShapeType="1"/>
          </p:cNvCxnSpPr>
          <p:nvPr/>
        </p:nvCxnSpPr>
        <p:spPr>
          <a:xfrm flipV="1">
            <a:off x="8386843" y="5264106"/>
            <a:ext cx="0" cy="914400"/>
          </a:xfrm>
          <a:prstGeom prst="line"/>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1048626" name="TextBox 8"/>
          <p:cNvSpPr txBox="1"/>
          <p:nvPr/>
        </p:nvSpPr>
        <p:spPr>
          <a:xfrm>
            <a:off x="387402" y="4795553"/>
            <a:ext cx="11417195" cy="1708160"/>
          </a:xfrm>
          <a:prstGeom prst="rect"/>
          <a:noFill/>
        </p:spPr>
        <p:txBody>
          <a:bodyPr wrap="square">
            <a:spAutoFit/>
          </a:bodyPr>
          <a:p>
            <a:pPr algn="ctr" eaLnBrk="1" hangingPunct="1"/>
            <a:r>
              <a:rPr altLang="en-US" baseline="30000" b="1" dirty="0" sz="3500" lang="en-US">
                <a:solidFill>
                  <a:schemeClr val="bg1"/>
                </a:solidFill>
              </a:rPr>
              <a:t>“</a:t>
            </a:r>
            <a:r>
              <a:rPr altLang="en-US" b="1" dirty="0" sz="3500" lang="en-US">
                <a:solidFill>
                  <a:schemeClr val="bg1"/>
                </a:solidFill>
              </a:rPr>
              <a:t>Forgetting those things which are behind (the past) and reaching forward to those things which are ahead (the future)” Phil. 3:13-14</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 presetSubtype="0">
                                  <p:stCondLst>
                                    <p:cond delay="0"/>
                                  </p:stCondLst>
                                  <p:childTnLst>
                                    <p:set>
                                      <p:cBhvr>
                                        <p:cTn dur="1" fill="hold" id="6">
                                          <p:stCondLst>
                                            <p:cond delay="0"/>
                                          </p:stCondLst>
                                        </p:cTn>
                                        <p:tgtEl>
                                          <p:spTgt spid="10486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9" name=""/>
        <p:cNvGrpSpPr/>
        <p:nvPr/>
      </p:nvGrpSpPr>
      <p:grpSpPr>
        <a:xfrm>
          <a:off x="0" y="0"/>
          <a:ext cx="0" cy="0"/>
          <a:chOff x="0" y="0"/>
          <a:chExt cx="0" cy="0"/>
        </a:xfrm>
      </p:grpSpPr>
      <p:pic>
        <p:nvPicPr>
          <p:cNvPr id="2097162" name="Picture 4" descr="A person standing in a field with his arms outstretched  AI-generated content may be incorrect."/>
          <p:cNvPicPr>
            <a:picLocks noChangeAspect="1"/>
          </p:cNvPicPr>
          <p:nvPr/>
        </p:nvPicPr>
        <p:blipFill>
          <a:blip xmlns:r="http://schemas.openxmlformats.org/officeDocument/2006/relationships" r:embed="rId1"/>
          <a:srcRect r="17590" b="2"/>
          <a:stretch>
            <a:fillRect/>
          </a:stretch>
        </p:blipFill>
        <p:spPr>
          <a:xfrm>
            <a:off x="1" y="10"/>
            <a:ext cx="5650990" cy="4559958"/>
          </a:xfrm>
          <a:prstGeom prst="rect"/>
          <a:noFill/>
        </p:spPr>
      </p:pic>
      <p:sp>
        <p:nvSpPr>
          <p:cNvPr id="1048630" name="Title 1"/>
          <p:cNvSpPr>
            <a:spLocks noGrp="1"/>
          </p:cNvSpPr>
          <p:nvPr>
            <p:ph type="ctrTitle"/>
          </p:nvPr>
        </p:nvSpPr>
        <p:spPr>
          <a:xfrm>
            <a:off x="457200" y="4960137"/>
            <a:ext cx="7772400" cy="1463040"/>
          </a:xfrm>
        </p:spPr>
        <p:txBody>
          <a:bodyPr anchor="ctr" bIns="45720" lIns="91440" rIns="91440" rtlCol="0" tIns="45720" vert="horz">
            <a:noAutofit/>
          </a:bodyPr>
          <a:p>
            <a:pPr algn="ctr"/>
            <a:r>
              <a:rPr altLang="en-US" baseline="30000" b="1" dirty="0" sz="3000" lang="en-US">
                <a:solidFill>
                  <a:schemeClr val="tx1"/>
                </a:solidFill>
              </a:rPr>
              <a:t>“</a:t>
            </a:r>
            <a:r>
              <a:rPr altLang="en-US" b="1" dirty="0" sz="3000" lang="en-US">
                <a:solidFill>
                  <a:schemeClr val="tx1"/>
                </a:solidFill>
              </a:rPr>
              <a:t>Forgetting those things which are behind (the past) and reaching forward to those things which are ahead (the future)” </a:t>
            </a:r>
            <a:br>
              <a:rPr altLang="en-US" b="1" dirty="0" sz="3000" lang="en-US">
                <a:solidFill>
                  <a:schemeClr val="tx1"/>
                </a:solidFill>
              </a:rPr>
            </a:br>
            <a:r>
              <a:rPr altLang="en-US" b="1" dirty="0" sz="3000" lang="en-US">
                <a:solidFill>
                  <a:schemeClr val="tx1"/>
                </a:solidFill>
              </a:rPr>
              <a:t>Phil. 3:13-14</a:t>
            </a:r>
          </a:p>
        </p:txBody>
      </p:sp>
      <p:sp>
        <p:nvSpPr>
          <p:cNvPr id="1048631" name="TextBox 7"/>
          <p:cNvSpPr txBox="1"/>
          <p:nvPr/>
        </p:nvSpPr>
        <p:spPr>
          <a:xfrm>
            <a:off x="5808009" y="158925"/>
            <a:ext cx="6136341" cy="3785652"/>
          </a:xfrm>
          <a:prstGeom prst="rect"/>
          <a:noFill/>
        </p:spPr>
        <p:txBody>
          <a:bodyPr wrap="square">
            <a:spAutoFit/>
          </a:bodyPr>
          <a:p>
            <a:pPr indent="-685800" marL="685800">
              <a:buFont typeface="Arial" panose="020B0604020202020204" pitchFamily="34" charset="0"/>
              <a:buChar char="•"/>
            </a:pPr>
            <a:r>
              <a:rPr altLang="en-US" b="1" dirty="0" sz="4000" lang="en-US"/>
              <a:t>FORGET PAST GUILT</a:t>
            </a:r>
          </a:p>
          <a:p>
            <a:pPr indent="-685800" marL="685800">
              <a:buFont typeface="Arial" panose="020B0604020202020204" pitchFamily="34" charset="0"/>
              <a:buChar char="•"/>
            </a:pPr>
            <a:r>
              <a:rPr altLang="en-US" b="1" dirty="0" sz="4000" lang="en-US"/>
              <a:t>FORGET PAST GLORY</a:t>
            </a:r>
          </a:p>
          <a:p>
            <a:pPr indent="-685800" marL="685800">
              <a:buFont typeface="Arial" panose="020B0604020202020204" pitchFamily="34" charset="0"/>
              <a:buChar char="•"/>
            </a:pPr>
            <a:r>
              <a:rPr altLang="en-US" b="1" dirty="0" sz="4000" lang="en-US"/>
              <a:t>FORGET PAST GRIEF</a:t>
            </a:r>
          </a:p>
          <a:p>
            <a:pPr indent="-685800" marL="685800">
              <a:buFont typeface="Arial" panose="020B0604020202020204" pitchFamily="34" charset="0"/>
              <a:buChar char="•"/>
            </a:pPr>
            <a:r>
              <a:rPr altLang="en-US" b="1" dirty="0" sz="4000" lang="en-US"/>
              <a:t>FORGET PAST GRUDGES </a:t>
            </a:r>
          </a:p>
          <a:p>
            <a:pPr indent="-685800" marL="685800">
              <a:buFont typeface="Arial" panose="020B0604020202020204" pitchFamily="34" charset="0"/>
              <a:buChar char="•"/>
            </a:pPr>
            <a:r>
              <a:rPr altLang="en-US" b="1" dirty="0" sz="4000" lang="en-US"/>
              <a:t>FORGET PAST FAILURES</a:t>
            </a:r>
            <a:endParaRPr altLang="en-US" b="1" dirty="0" sz="4000" lang="en-US">
              <a:latin typeface="Arial Black" panose="020B0A04020102020204" pitchFamily="34" charset="0"/>
            </a:endParaRPr>
          </a:p>
          <a:p>
            <a:pPr indent="-685800" marL="685800">
              <a:buFont typeface="Arial" panose="020B0604020202020204" pitchFamily="34" charset="0"/>
              <a:buChar char="•"/>
            </a:pPr>
            <a:endParaRPr altLang="en-US" b="1" dirty="0" sz="4000" lang="en-US"/>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31"/>
                                        </p:tgtEl>
                                        <p:attrNameLst>
                                          <p:attrName>style.visibility</p:attrName>
                                        </p:attrNameLst>
                                      </p:cBhvr>
                                      <p:to>
                                        <p:strVal val="visible"/>
                                      </p:to>
                                    </p:set>
                                    <p:animEffect transition="in" filter="fade">
                                      <p:cBhvr>
                                        <p:cTn dur="500" id="7"/>
                                        <p:tgtEl>
                                          <p:spTgt spid="1048631"/>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10" presetSubtype="0">
                                  <p:stCondLst>
                                    <p:cond delay="0"/>
                                  </p:stCondLst>
                                  <p:childTnLst>
                                    <p:set>
                                      <p:cBhvr>
                                        <p:cTn dur="1" fill="hold" id="11">
                                          <p:stCondLst>
                                            <p:cond delay="0"/>
                                          </p:stCondLst>
                                        </p:cTn>
                                        <p:tgtEl>
                                          <p:spTgt spid="1048631">
                                            <p:txEl>
                                              <p:pRg st="0" end="0"/>
                                            </p:txEl>
                                          </p:spTgt>
                                        </p:tgtEl>
                                        <p:attrNameLst>
                                          <p:attrName>style.visibility</p:attrName>
                                        </p:attrNameLst>
                                      </p:cBhvr>
                                      <p:to>
                                        <p:strVal val="visible"/>
                                      </p:to>
                                    </p:set>
                                    <p:animEffect transition="in" filter="fade">
                                      <p:cBhvr>
                                        <p:cTn dur="500" id="12"/>
                                        <p:tgtEl>
                                          <p:spTgt spid="1048631">
                                            <p:txEl>
                                              <p:pRg st="0" end="0"/>
                                            </p:txEl>
                                          </p:spTgt>
                                        </p:tgtEl>
                                      </p:cBhvr>
                                    </p:animEffect>
                                  </p:childTnLst>
                                </p:cTn>
                              </p:par>
                            </p:childTnLst>
                          </p:cTn>
                        </p:par>
                      </p:childTnLst>
                    </p:cTn>
                  </p:par>
                  <p:par>
                    <p:cTn fill="hold" id="13">
                      <p:stCondLst>
                        <p:cond delay="indefinite"/>
                      </p:stCondLst>
                      <p:childTnLst>
                        <p:par>
                          <p:cTn fill="hold" id="14">
                            <p:stCondLst>
                              <p:cond delay="0"/>
                            </p:stCondLst>
                            <p:childTnLst>
                              <p:par>
                                <p:cTn fill="hold" id="15" nodeType="clickEffect" presetClass="entr" presetID="10" presetSubtype="0">
                                  <p:stCondLst>
                                    <p:cond delay="0"/>
                                  </p:stCondLst>
                                  <p:childTnLst>
                                    <p:set>
                                      <p:cBhvr>
                                        <p:cTn dur="1" fill="hold" id="16">
                                          <p:stCondLst>
                                            <p:cond delay="0"/>
                                          </p:stCondLst>
                                        </p:cTn>
                                        <p:tgtEl>
                                          <p:spTgt spid="1048631">
                                            <p:txEl>
                                              <p:pRg st="1" end="1"/>
                                            </p:txEl>
                                          </p:spTgt>
                                        </p:tgtEl>
                                        <p:attrNameLst>
                                          <p:attrName>style.visibility</p:attrName>
                                        </p:attrNameLst>
                                      </p:cBhvr>
                                      <p:to>
                                        <p:strVal val="visible"/>
                                      </p:to>
                                    </p:set>
                                    <p:animEffect transition="in" filter="fade">
                                      <p:cBhvr>
                                        <p:cTn dur="500" id="17"/>
                                        <p:tgtEl>
                                          <p:spTgt spid="1048631">
                                            <p:txEl>
                                              <p:pRg st="1" end="1"/>
                                            </p:txEl>
                                          </p:spTgt>
                                        </p:tgtEl>
                                      </p:cBhvr>
                                    </p:animEffect>
                                  </p:childTnLst>
                                </p:cTn>
                              </p:par>
                            </p:childTnLst>
                          </p:cTn>
                        </p:par>
                      </p:childTnLst>
                    </p:cTn>
                  </p:par>
                  <p:par>
                    <p:cTn fill="hold" id="18">
                      <p:stCondLst>
                        <p:cond delay="indefinite"/>
                      </p:stCondLst>
                      <p:childTnLst>
                        <p:par>
                          <p:cTn fill="hold" id="19">
                            <p:stCondLst>
                              <p:cond delay="0"/>
                            </p:stCondLst>
                            <p:childTnLst>
                              <p:par>
                                <p:cTn fill="hold" id="20" nodeType="clickEffect" presetClass="entr" presetID="10" presetSubtype="0">
                                  <p:stCondLst>
                                    <p:cond delay="0"/>
                                  </p:stCondLst>
                                  <p:childTnLst>
                                    <p:set>
                                      <p:cBhvr>
                                        <p:cTn dur="1" fill="hold" id="21">
                                          <p:stCondLst>
                                            <p:cond delay="0"/>
                                          </p:stCondLst>
                                        </p:cTn>
                                        <p:tgtEl>
                                          <p:spTgt spid="1048631">
                                            <p:txEl>
                                              <p:pRg st="2" end="2"/>
                                            </p:txEl>
                                          </p:spTgt>
                                        </p:tgtEl>
                                        <p:attrNameLst>
                                          <p:attrName>style.visibility</p:attrName>
                                        </p:attrNameLst>
                                      </p:cBhvr>
                                      <p:to>
                                        <p:strVal val="visible"/>
                                      </p:to>
                                    </p:set>
                                    <p:animEffect transition="in" filter="fade">
                                      <p:cBhvr>
                                        <p:cTn dur="500" id="22"/>
                                        <p:tgtEl>
                                          <p:spTgt spid="1048631">
                                            <p:txEl>
                                              <p:pRg st="2" end="2"/>
                                            </p:txEl>
                                          </p:spTgt>
                                        </p:tgtEl>
                                      </p:cBhvr>
                                    </p:animEffect>
                                  </p:childTnLst>
                                </p:cTn>
                              </p:par>
                            </p:childTnLst>
                          </p:cTn>
                        </p:par>
                      </p:childTnLst>
                    </p:cTn>
                  </p:par>
                  <p:par>
                    <p:cTn fill="hold" id="23">
                      <p:stCondLst>
                        <p:cond delay="indefinite"/>
                      </p:stCondLst>
                      <p:childTnLst>
                        <p:par>
                          <p:cTn fill="hold" id="24">
                            <p:stCondLst>
                              <p:cond delay="0"/>
                            </p:stCondLst>
                            <p:childTnLst>
                              <p:par>
                                <p:cTn fill="hold" id="25" nodeType="clickEffect" presetClass="entr" presetID="10" presetSubtype="0">
                                  <p:stCondLst>
                                    <p:cond delay="0"/>
                                  </p:stCondLst>
                                  <p:childTnLst>
                                    <p:set>
                                      <p:cBhvr>
                                        <p:cTn dur="1" fill="hold" id="26">
                                          <p:stCondLst>
                                            <p:cond delay="0"/>
                                          </p:stCondLst>
                                        </p:cTn>
                                        <p:tgtEl>
                                          <p:spTgt spid="1048631">
                                            <p:txEl>
                                              <p:pRg st="3" end="3"/>
                                            </p:txEl>
                                          </p:spTgt>
                                        </p:tgtEl>
                                        <p:attrNameLst>
                                          <p:attrName>style.visibility</p:attrName>
                                        </p:attrNameLst>
                                      </p:cBhvr>
                                      <p:to>
                                        <p:strVal val="visible"/>
                                      </p:to>
                                    </p:set>
                                    <p:animEffect transition="in" filter="fade">
                                      <p:cBhvr>
                                        <p:cTn dur="500" id="27"/>
                                        <p:tgtEl>
                                          <p:spTgt spid="1048631">
                                            <p:txEl>
                                              <p:pRg st="3" end="3"/>
                                            </p:txEl>
                                          </p:spTgt>
                                        </p:tgtEl>
                                      </p:cBhvr>
                                    </p:animEffect>
                                  </p:childTnLst>
                                </p:cTn>
                              </p:par>
                            </p:childTnLst>
                          </p:cTn>
                        </p:par>
                      </p:childTnLst>
                    </p:cTn>
                  </p:par>
                  <p:par>
                    <p:cTn fill="hold" id="28">
                      <p:stCondLst>
                        <p:cond delay="indefinite"/>
                      </p:stCondLst>
                      <p:childTnLst>
                        <p:par>
                          <p:cTn fill="hold" id="29">
                            <p:stCondLst>
                              <p:cond delay="0"/>
                            </p:stCondLst>
                            <p:childTnLst>
                              <p:par>
                                <p:cTn fill="hold" id="30" nodeType="clickEffect" presetClass="entr" presetID="10" presetSubtype="0">
                                  <p:stCondLst>
                                    <p:cond delay="0"/>
                                  </p:stCondLst>
                                  <p:childTnLst>
                                    <p:set>
                                      <p:cBhvr>
                                        <p:cTn dur="1" fill="hold" id="31">
                                          <p:stCondLst>
                                            <p:cond delay="0"/>
                                          </p:stCondLst>
                                        </p:cTn>
                                        <p:tgtEl>
                                          <p:spTgt spid="1048631">
                                            <p:txEl>
                                              <p:pRg st="4" end="4"/>
                                            </p:txEl>
                                          </p:spTgt>
                                        </p:tgtEl>
                                        <p:attrNameLst>
                                          <p:attrName>style.visibility</p:attrName>
                                        </p:attrNameLst>
                                      </p:cBhvr>
                                      <p:to>
                                        <p:strVal val="visible"/>
                                      </p:to>
                                    </p:set>
                                    <p:animEffect transition="in" filter="fade">
                                      <p:cBhvr>
                                        <p:cTn dur="500" id="32"/>
                                        <p:tgtEl>
                                          <p:spTgt spid="10486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73" name=""/>
        <p:cNvGrpSpPr/>
        <p:nvPr/>
      </p:nvGrpSpPr>
      <p:grpSpPr>
        <a:xfrm>
          <a:off x="0" y="0"/>
          <a:ext cx="0" cy="0"/>
          <a:chOff x="0" y="0"/>
          <a:chExt cx="0" cy="0"/>
        </a:xfrm>
      </p:grpSpPr>
      <p:pic>
        <p:nvPicPr>
          <p:cNvPr id="2097163" name="Picture 3" descr="THOMAS EDISON.jpg"/>
          <p:cNvPicPr>
            <a:picLocks noChangeAspect="1"/>
          </p:cNvPicPr>
          <p:nvPr/>
        </p:nvPicPr>
        <p:blipFill>
          <a:blip xmlns:r="http://schemas.openxmlformats.org/officeDocument/2006/relationships" r:embed="rId1" cstate="print"/>
          <a:srcRect l="51667" b="1111"/>
          <a:stretch>
            <a:fillRect/>
          </a:stretch>
        </p:blipFill>
        <p:spPr>
          <a:xfrm>
            <a:off x="7556074" y="0"/>
            <a:ext cx="3111927" cy="3581400"/>
          </a:xfrm>
          <a:prstGeom prst="rect"/>
          <a:ln>
            <a:noFill/>
          </a:ln>
          <a:effectLst>
            <a:softEdge rad="112500"/>
          </a:effectLst>
        </p:spPr>
      </p:pic>
      <p:sp>
        <p:nvSpPr>
          <p:cNvPr id="1048642" name="TextBox 4"/>
          <p:cNvSpPr txBox="1"/>
          <p:nvPr/>
        </p:nvSpPr>
        <p:spPr>
          <a:xfrm>
            <a:off x="8001000" y="2971800"/>
            <a:ext cx="2286000" cy="369888"/>
          </a:xfrm>
          <a:prstGeom prst="rect"/>
        </p:spPr>
        <p:style>
          <a:lnRef idx="2">
            <a:schemeClr val="dk1">
              <a:shade val="50000"/>
            </a:schemeClr>
          </a:lnRef>
          <a:fillRef idx="1">
            <a:schemeClr val="dk1"/>
          </a:fillRef>
          <a:effectRef idx="0">
            <a:schemeClr val="dk1"/>
          </a:effectRef>
          <a:fontRef idx="minor">
            <a:schemeClr val="lt1"/>
          </a:fontRef>
        </p:style>
        <p:txBody>
          <a:bodyPr>
            <a:spAutoFit/>
          </a:bodyPr>
          <a:p>
            <a:pPr algn="ctr" defTabSz="914400" fontAlgn="base">
              <a:spcBef>
                <a:spcPct val="0"/>
              </a:spcBef>
              <a:spcAft>
                <a:spcPct val="0"/>
              </a:spcAft>
            </a:pPr>
            <a:r>
              <a:rPr b="1" dirty="0" lang="en-US">
                <a:solidFill>
                  <a:prstClr val="white"/>
                </a:solidFill>
                <a:latin typeface="Calibri"/>
              </a:rPr>
              <a:t>THOMAS EDISON</a:t>
            </a:r>
          </a:p>
        </p:txBody>
      </p:sp>
      <p:pic>
        <p:nvPicPr>
          <p:cNvPr id="2097164" name="Picture 5" descr="Albert_Einstein_Head_Cleaned_N_Cropped.jpg"/>
          <p:cNvPicPr>
            <a:picLocks noChangeAspect="1"/>
          </p:cNvPicPr>
          <p:nvPr/>
        </p:nvPicPr>
        <p:blipFill>
          <a:blip xmlns:r="http://schemas.openxmlformats.org/officeDocument/2006/relationships" r:embed="rId2" cstate="print"/>
          <a:stretch>
            <a:fillRect/>
          </a:stretch>
        </p:blipFill>
        <p:spPr>
          <a:xfrm>
            <a:off x="1905000" y="3516418"/>
            <a:ext cx="2667000" cy="3341582"/>
          </a:xfrm>
          <a:prstGeom prst="rect"/>
          <a:ln>
            <a:noFill/>
          </a:ln>
          <a:effectLst>
            <a:softEdge rad="112500"/>
          </a:effectLst>
        </p:spPr>
      </p:pic>
      <p:sp>
        <p:nvSpPr>
          <p:cNvPr id="1048643" name="TextBox 6"/>
          <p:cNvSpPr txBox="1"/>
          <p:nvPr/>
        </p:nvSpPr>
        <p:spPr>
          <a:xfrm>
            <a:off x="2057400" y="6248400"/>
            <a:ext cx="2286000" cy="369888"/>
          </a:xfrm>
          <a:prstGeom prst="rect"/>
        </p:spPr>
        <p:style>
          <a:lnRef idx="2">
            <a:schemeClr val="dk1">
              <a:shade val="50000"/>
            </a:schemeClr>
          </a:lnRef>
          <a:fillRef idx="1">
            <a:schemeClr val="dk1"/>
          </a:fillRef>
          <a:effectRef idx="0">
            <a:schemeClr val="dk1"/>
          </a:effectRef>
          <a:fontRef idx="minor">
            <a:schemeClr val="lt1"/>
          </a:fontRef>
        </p:style>
        <p:txBody>
          <a:bodyPr>
            <a:spAutoFit/>
          </a:bodyPr>
          <a:p>
            <a:pPr algn="ctr" defTabSz="914400" fontAlgn="base">
              <a:spcBef>
                <a:spcPct val="0"/>
              </a:spcBef>
              <a:spcAft>
                <a:spcPct val="0"/>
              </a:spcAft>
            </a:pPr>
            <a:r>
              <a:rPr b="1" dirty="0" lang="en-US">
                <a:solidFill>
                  <a:prstClr val="white"/>
                </a:solidFill>
                <a:latin typeface="Calibri"/>
              </a:rPr>
              <a:t>ALBERT EINSTEIN</a:t>
            </a:r>
          </a:p>
        </p:txBody>
      </p:sp>
      <p:pic>
        <p:nvPicPr>
          <p:cNvPr id="2097165" name="Picture 7" descr="Henry_Ford_wikicommons.jpg"/>
          <p:cNvPicPr>
            <a:picLocks noChangeAspect="1"/>
          </p:cNvPicPr>
          <p:nvPr/>
        </p:nvPicPr>
        <p:blipFill>
          <a:blip xmlns:r="http://schemas.openxmlformats.org/officeDocument/2006/relationships" r:embed="rId3" cstate="print"/>
          <a:srcRect l="19904" r="15792"/>
          <a:stretch>
            <a:fillRect/>
          </a:stretch>
        </p:blipFill>
        <p:spPr>
          <a:xfrm>
            <a:off x="4656000" y="3733800"/>
            <a:ext cx="3116400" cy="2827020"/>
          </a:xfrm>
          <a:prstGeom prst="rect"/>
          <a:ln>
            <a:noFill/>
          </a:ln>
          <a:effectLst>
            <a:softEdge rad="112500"/>
          </a:effectLst>
        </p:spPr>
      </p:pic>
      <p:sp>
        <p:nvSpPr>
          <p:cNvPr id="1048644" name="TextBox 8"/>
          <p:cNvSpPr txBox="1"/>
          <p:nvPr/>
        </p:nvSpPr>
        <p:spPr>
          <a:xfrm>
            <a:off x="4960938" y="6248400"/>
            <a:ext cx="2286000" cy="369888"/>
          </a:xfrm>
          <a:prstGeom prst="rect"/>
        </p:spPr>
        <p:style>
          <a:lnRef idx="2">
            <a:schemeClr val="dk1">
              <a:shade val="50000"/>
            </a:schemeClr>
          </a:lnRef>
          <a:fillRef idx="1">
            <a:schemeClr val="dk1"/>
          </a:fillRef>
          <a:effectRef idx="0">
            <a:schemeClr val="dk1"/>
          </a:effectRef>
          <a:fontRef idx="minor">
            <a:schemeClr val="lt1"/>
          </a:fontRef>
        </p:style>
        <p:txBody>
          <a:bodyPr>
            <a:spAutoFit/>
          </a:bodyPr>
          <a:p>
            <a:pPr algn="ctr" defTabSz="914400" fontAlgn="base">
              <a:spcBef>
                <a:spcPct val="0"/>
              </a:spcBef>
              <a:spcAft>
                <a:spcPct val="0"/>
              </a:spcAft>
            </a:pPr>
            <a:r>
              <a:rPr b="1" dirty="0" lang="en-US">
                <a:solidFill>
                  <a:prstClr val="white"/>
                </a:solidFill>
                <a:latin typeface="Calibri"/>
              </a:rPr>
              <a:t>HENRY FORD</a:t>
            </a:r>
          </a:p>
        </p:txBody>
      </p:sp>
      <p:pic>
        <p:nvPicPr>
          <p:cNvPr id="2097166" name="Picture 10" descr="ColonelSanders_grande.jpg"/>
          <p:cNvPicPr>
            <a:picLocks noChangeAspect="1"/>
          </p:cNvPicPr>
          <p:nvPr/>
        </p:nvPicPr>
        <p:blipFill>
          <a:blip xmlns:r="http://schemas.openxmlformats.org/officeDocument/2006/relationships" r:embed="rId4" cstate="print"/>
          <a:srcRect l="11290" r="2902" b="23529"/>
          <a:stretch>
            <a:fillRect/>
          </a:stretch>
        </p:blipFill>
        <p:spPr>
          <a:xfrm>
            <a:off x="7467600" y="3573380"/>
            <a:ext cx="3200400" cy="3284621"/>
          </a:xfrm>
          <a:prstGeom prst="rect"/>
          <a:ln>
            <a:noFill/>
          </a:ln>
          <a:effectLst>
            <a:softEdge rad="112500"/>
          </a:effectLst>
        </p:spPr>
      </p:pic>
      <p:sp>
        <p:nvSpPr>
          <p:cNvPr id="1048645" name="TextBox 11"/>
          <p:cNvSpPr txBox="1"/>
          <p:nvPr/>
        </p:nvSpPr>
        <p:spPr>
          <a:xfrm>
            <a:off x="7772400" y="6248400"/>
            <a:ext cx="2286000" cy="369888"/>
          </a:xfrm>
          <a:prstGeom prst="rect"/>
        </p:spPr>
        <p:style>
          <a:lnRef idx="2">
            <a:schemeClr val="dk1">
              <a:shade val="50000"/>
            </a:schemeClr>
          </a:lnRef>
          <a:fillRef idx="1">
            <a:schemeClr val="dk1"/>
          </a:fillRef>
          <a:effectRef idx="0">
            <a:schemeClr val="dk1"/>
          </a:effectRef>
          <a:fontRef idx="minor">
            <a:schemeClr val="lt1"/>
          </a:fontRef>
        </p:style>
        <p:txBody>
          <a:bodyPr>
            <a:spAutoFit/>
          </a:bodyPr>
          <a:p>
            <a:pPr algn="ctr" defTabSz="914400" fontAlgn="base">
              <a:spcBef>
                <a:spcPct val="0"/>
              </a:spcBef>
              <a:spcAft>
                <a:spcPct val="0"/>
              </a:spcAft>
            </a:pPr>
            <a:r>
              <a:rPr b="1" dirty="0" lang="en-US">
                <a:solidFill>
                  <a:prstClr val="white"/>
                </a:solidFill>
                <a:latin typeface="Calibri"/>
              </a:rPr>
              <a:t>COLONEL SANDERS</a:t>
            </a:r>
          </a:p>
        </p:txBody>
      </p:sp>
      <p:pic>
        <p:nvPicPr>
          <p:cNvPr id="2097167" name="Picture 9" descr="Enrico_Caruso_tenor.jpg"/>
          <p:cNvPicPr>
            <a:picLocks noChangeAspect="1"/>
          </p:cNvPicPr>
          <p:nvPr/>
        </p:nvPicPr>
        <p:blipFill>
          <a:blip xmlns:r="http://schemas.openxmlformats.org/officeDocument/2006/relationships" r:embed="rId5" cstate="print"/>
          <a:stretch>
            <a:fillRect/>
          </a:stretch>
        </p:blipFill>
        <p:spPr>
          <a:xfrm>
            <a:off x="4724401" y="76200"/>
            <a:ext cx="2712185" cy="3505200"/>
          </a:xfrm>
          <a:prstGeom prst="rect"/>
          <a:ln>
            <a:noFill/>
          </a:ln>
          <a:effectLst>
            <a:softEdge rad="112500"/>
          </a:effectLst>
        </p:spPr>
      </p:pic>
      <p:sp>
        <p:nvSpPr>
          <p:cNvPr id="1048646" name="TextBox 12"/>
          <p:cNvSpPr txBox="1"/>
          <p:nvPr/>
        </p:nvSpPr>
        <p:spPr>
          <a:xfrm>
            <a:off x="4921250" y="2971800"/>
            <a:ext cx="2286000" cy="369888"/>
          </a:xfrm>
          <a:prstGeom prst="rect"/>
        </p:spPr>
        <p:style>
          <a:lnRef idx="2">
            <a:schemeClr val="dk1">
              <a:shade val="50000"/>
            </a:schemeClr>
          </a:lnRef>
          <a:fillRef idx="1">
            <a:schemeClr val="dk1"/>
          </a:fillRef>
          <a:effectRef idx="0">
            <a:schemeClr val="dk1"/>
          </a:effectRef>
          <a:fontRef idx="minor">
            <a:schemeClr val="lt1"/>
          </a:fontRef>
        </p:style>
        <p:txBody>
          <a:bodyPr>
            <a:spAutoFit/>
          </a:bodyPr>
          <a:p>
            <a:pPr algn="ctr" defTabSz="914400" fontAlgn="base">
              <a:spcBef>
                <a:spcPct val="0"/>
              </a:spcBef>
              <a:spcAft>
                <a:spcPct val="0"/>
              </a:spcAft>
            </a:pPr>
            <a:r>
              <a:rPr b="1" dirty="0" lang="en-US">
                <a:solidFill>
                  <a:prstClr val="white"/>
                </a:solidFill>
                <a:latin typeface="Calibri"/>
              </a:rPr>
              <a:t>ENRICO CARUSO</a:t>
            </a:r>
          </a:p>
        </p:txBody>
      </p:sp>
      <p:pic>
        <p:nvPicPr>
          <p:cNvPr id="2097168" name="Picture 13" descr="babe-ruth.jpg"/>
          <p:cNvPicPr>
            <a:picLocks noChangeAspect="1"/>
          </p:cNvPicPr>
          <p:nvPr/>
        </p:nvPicPr>
        <p:blipFill>
          <a:blip xmlns:r="http://schemas.openxmlformats.org/officeDocument/2006/relationships" r:embed="rId6" cstate="print"/>
          <a:stretch>
            <a:fillRect/>
          </a:stretch>
        </p:blipFill>
        <p:spPr>
          <a:xfrm>
            <a:off x="1963058" y="1"/>
            <a:ext cx="2532743" cy="3505200"/>
          </a:xfrm>
          <a:prstGeom prst="rect"/>
          <a:ln>
            <a:noFill/>
          </a:ln>
          <a:effectLst>
            <a:softEdge rad="112500"/>
          </a:effectLst>
        </p:spPr>
      </p:pic>
      <p:sp>
        <p:nvSpPr>
          <p:cNvPr id="1048647" name="TextBox 14"/>
          <p:cNvSpPr txBox="1"/>
          <p:nvPr/>
        </p:nvSpPr>
        <p:spPr>
          <a:xfrm>
            <a:off x="2057400" y="2982914"/>
            <a:ext cx="2286000" cy="369887"/>
          </a:xfrm>
          <a:prstGeom prst="rect"/>
        </p:spPr>
        <p:style>
          <a:lnRef idx="2">
            <a:schemeClr val="dk1">
              <a:shade val="50000"/>
            </a:schemeClr>
          </a:lnRef>
          <a:fillRef idx="1">
            <a:schemeClr val="dk1"/>
          </a:fillRef>
          <a:effectRef idx="0">
            <a:schemeClr val="dk1"/>
          </a:effectRef>
          <a:fontRef idx="minor">
            <a:schemeClr val="lt1"/>
          </a:fontRef>
        </p:style>
        <p:txBody>
          <a:bodyPr>
            <a:spAutoFit/>
          </a:bodyPr>
          <a:p>
            <a:pPr algn="ctr" defTabSz="914400" fontAlgn="base">
              <a:spcBef>
                <a:spcPct val="0"/>
              </a:spcBef>
              <a:spcAft>
                <a:spcPct val="0"/>
              </a:spcAft>
            </a:pPr>
            <a:r>
              <a:rPr b="1" dirty="0" lang="en-US">
                <a:solidFill>
                  <a:prstClr val="white"/>
                </a:solidFill>
                <a:latin typeface="Calibri"/>
              </a:rPr>
              <a:t>BABE RUTH</a:t>
            </a:r>
          </a:p>
        </p:txBody>
      </p:sp>
    </p:spTree>
  </p:cSld>
  <p:clrMapOvr>
    <a:masterClrMapping/>
  </p:clrMapOvr>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id="5" nodeType="clickEffect" presetClass="entr" presetID="42" presetSubtype="0">
                                  <p:stCondLst>
                                    <p:cond delay="0"/>
                                  </p:stCondLst>
                                  <p:childTnLst>
                                    <p:set>
                                      <p:cBhvr>
                                        <p:cTn dur="1" fill="hold" id="6">
                                          <p:stCondLst>
                                            <p:cond delay="0"/>
                                          </p:stCondLst>
                                        </p:cTn>
                                        <p:tgtEl>
                                          <p:spTgt spid="2097167"/>
                                        </p:tgtEl>
                                        <p:attrNameLst>
                                          <p:attrName>style.visibility</p:attrName>
                                        </p:attrNameLst>
                                      </p:cBhvr>
                                      <p:to>
                                        <p:strVal val="visible"/>
                                      </p:to>
                                    </p:set>
                                    <p:animEffect transition="in" filter="fade">
                                      <p:cBhvr>
                                        <p:cTn dur="1000" id="7"/>
                                        <p:tgtEl>
                                          <p:spTgt spid="2097167"/>
                                        </p:tgtEl>
                                      </p:cBhvr>
                                    </p:animEffect>
                                    <p:anim calcmode="lin" valueType="num">
                                      <p:cBhvr>
                                        <p:cTn dur="1000" fill="hold" id="8"/>
                                        <p:tgtEl>
                                          <p:spTgt spid="2097167"/>
                                        </p:tgtEl>
                                        <p:attrNameLst>
                                          <p:attrName>ppt_x</p:attrName>
                                        </p:attrNameLst>
                                      </p:cBhvr>
                                      <p:tavLst>
                                        <p:tav tm="0">
                                          <p:val>
                                            <p:strVal val="#ppt_x"/>
                                          </p:val>
                                        </p:tav>
                                        <p:tav tm="100000">
                                          <p:val>
                                            <p:strVal val="#ppt_x"/>
                                          </p:val>
                                        </p:tav>
                                      </p:tavLst>
                                    </p:anim>
                                    <p:anim calcmode="lin" valueType="num">
                                      <p:cBhvr>
                                        <p:cTn dur="1000" fill="hold" id="9"/>
                                        <p:tgtEl>
                                          <p:spTgt spid="2097167"/>
                                        </p:tgtEl>
                                        <p:attrNameLst>
                                          <p:attrName>ppt_y</p:attrName>
                                        </p:attrNameLst>
                                      </p:cBhvr>
                                      <p:tavLst>
                                        <p:tav tm="0">
                                          <p:val>
                                            <p:strVal val="#ppt_y+.1"/>
                                          </p:val>
                                        </p:tav>
                                        <p:tav tm="100000">
                                          <p:val>
                                            <p:strVal val="#ppt_y"/>
                                          </p:val>
                                        </p:tav>
                                      </p:tavLst>
                                    </p:anim>
                                  </p:childTnLst>
                                </p:cTn>
                              </p:par>
                              <p:par>
                                <p:cTn fill="hold" grpId="0" id="10" nodeType="withEffect" presetClass="entr" presetID="42" presetSubtype="0">
                                  <p:stCondLst>
                                    <p:cond delay="0"/>
                                  </p:stCondLst>
                                  <p:childTnLst>
                                    <p:set>
                                      <p:cBhvr>
                                        <p:cTn dur="1" fill="hold" id="11">
                                          <p:stCondLst>
                                            <p:cond delay="0"/>
                                          </p:stCondLst>
                                        </p:cTn>
                                        <p:tgtEl>
                                          <p:spTgt spid="1048646"/>
                                        </p:tgtEl>
                                        <p:attrNameLst>
                                          <p:attrName>style.visibility</p:attrName>
                                        </p:attrNameLst>
                                      </p:cBhvr>
                                      <p:to>
                                        <p:strVal val="visible"/>
                                      </p:to>
                                    </p:set>
                                    <p:animEffect transition="in" filter="fade">
                                      <p:cBhvr>
                                        <p:cTn dur="1000" id="12"/>
                                        <p:tgtEl>
                                          <p:spTgt spid="1048646"/>
                                        </p:tgtEl>
                                      </p:cBhvr>
                                    </p:animEffect>
                                    <p:anim calcmode="lin" valueType="num">
                                      <p:cBhvr>
                                        <p:cTn dur="1000" fill="hold" id="13"/>
                                        <p:tgtEl>
                                          <p:spTgt spid="1048646"/>
                                        </p:tgtEl>
                                        <p:attrNameLst>
                                          <p:attrName>ppt_x</p:attrName>
                                        </p:attrNameLst>
                                      </p:cBhvr>
                                      <p:tavLst>
                                        <p:tav tm="0">
                                          <p:val>
                                            <p:strVal val="#ppt_x"/>
                                          </p:val>
                                        </p:tav>
                                        <p:tav tm="100000">
                                          <p:val>
                                            <p:strVal val="#ppt_x"/>
                                          </p:val>
                                        </p:tav>
                                      </p:tavLst>
                                    </p:anim>
                                    <p:anim calcmode="lin" valueType="num">
                                      <p:cBhvr>
                                        <p:cTn dur="1000" fill="hold" id="14"/>
                                        <p:tgtEl>
                                          <p:spTgt spid="1048646"/>
                                        </p:tgtEl>
                                        <p:attrNameLst>
                                          <p:attrName>ppt_y</p:attrName>
                                        </p:attrNameLst>
                                      </p:cBhvr>
                                      <p:tavLst>
                                        <p:tav tm="0">
                                          <p:val>
                                            <p:strVal val="#ppt_y+.1"/>
                                          </p:val>
                                        </p:tav>
                                        <p:tav tm="100000">
                                          <p:val>
                                            <p:strVal val="#ppt_y"/>
                                          </p:val>
                                        </p:tav>
                                      </p:tavLst>
                                    </p:anim>
                                  </p:childTnLst>
                                </p:cTn>
                              </p:par>
                            </p:childTnLst>
                          </p:cTn>
                        </p:par>
                      </p:childTnLst>
                    </p:cTn>
                  </p:par>
                  <p:par>
                    <p:cTn fill="hold" id="15" nodeType="clickPar">
                      <p:stCondLst>
                        <p:cond delay="indefinite"/>
                      </p:stCondLst>
                      <p:childTnLst>
                        <p:par>
                          <p:cTn fill="hold" id="16" nodeType="withGroup">
                            <p:stCondLst>
                              <p:cond delay="0"/>
                            </p:stCondLst>
                            <p:childTnLst>
                              <p:par>
                                <p:cTn fill="hold" id="17" nodeType="clickEffect" presetClass="entr" presetID="42" presetSubtype="0">
                                  <p:stCondLst>
                                    <p:cond delay="0"/>
                                  </p:stCondLst>
                                  <p:childTnLst>
                                    <p:set>
                                      <p:cBhvr>
                                        <p:cTn dur="1" fill="hold" id="18">
                                          <p:stCondLst>
                                            <p:cond delay="0"/>
                                          </p:stCondLst>
                                        </p:cTn>
                                        <p:tgtEl>
                                          <p:spTgt spid="2097163"/>
                                        </p:tgtEl>
                                        <p:attrNameLst>
                                          <p:attrName>style.visibility</p:attrName>
                                        </p:attrNameLst>
                                      </p:cBhvr>
                                      <p:to>
                                        <p:strVal val="visible"/>
                                      </p:to>
                                    </p:set>
                                    <p:animEffect transition="in" filter="fade">
                                      <p:cBhvr>
                                        <p:cTn dur="1000" id="19"/>
                                        <p:tgtEl>
                                          <p:spTgt spid="2097163"/>
                                        </p:tgtEl>
                                      </p:cBhvr>
                                    </p:animEffect>
                                    <p:anim calcmode="lin" valueType="num">
                                      <p:cBhvr>
                                        <p:cTn dur="1000" fill="hold" id="20"/>
                                        <p:tgtEl>
                                          <p:spTgt spid="2097163"/>
                                        </p:tgtEl>
                                        <p:attrNameLst>
                                          <p:attrName>ppt_x</p:attrName>
                                        </p:attrNameLst>
                                      </p:cBhvr>
                                      <p:tavLst>
                                        <p:tav tm="0">
                                          <p:val>
                                            <p:strVal val="#ppt_x"/>
                                          </p:val>
                                        </p:tav>
                                        <p:tav tm="100000">
                                          <p:val>
                                            <p:strVal val="#ppt_x"/>
                                          </p:val>
                                        </p:tav>
                                      </p:tavLst>
                                    </p:anim>
                                    <p:anim calcmode="lin" valueType="num">
                                      <p:cBhvr>
                                        <p:cTn dur="1000" fill="hold" id="21"/>
                                        <p:tgtEl>
                                          <p:spTgt spid="2097163"/>
                                        </p:tgtEl>
                                        <p:attrNameLst>
                                          <p:attrName>ppt_y</p:attrName>
                                        </p:attrNameLst>
                                      </p:cBhvr>
                                      <p:tavLst>
                                        <p:tav tm="0">
                                          <p:val>
                                            <p:strVal val="#ppt_y+.1"/>
                                          </p:val>
                                        </p:tav>
                                        <p:tav tm="100000">
                                          <p:val>
                                            <p:strVal val="#ppt_y"/>
                                          </p:val>
                                        </p:tav>
                                      </p:tavLst>
                                    </p:anim>
                                  </p:childTnLst>
                                </p:cTn>
                              </p:par>
                              <p:par>
                                <p:cTn fill="hold" grpId="0" id="22" nodeType="withEffect" presetClass="entr" presetID="42" presetSubtype="0">
                                  <p:stCondLst>
                                    <p:cond delay="0"/>
                                  </p:stCondLst>
                                  <p:childTnLst>
                                    <p:set>
                                      <p:cBhvr>
                                        <p:cTn dur="1" fill="hold" id="23">
                                          <p:stCondLst>
                                            <p:cond delay="0"/>
                                          </p:stCondLst>
                                        </p:cTn>
                                        <p:tgtEl>
                                          <p:spTgt spid="1048642"/>
                                        </p:tgtEl>
                                        <p:attrNameLst>
                                          <p:attrName>style.visibility</p:attrName>
                                        </p:attrNameLst>
                                      </p:cBhvr>
                                      <p:to>
                                        <p:strVal val="visible"/>
                                      </p:to>
                                    </p:set>
                                    <p:animEffect transition="in" filter="fade">
                                      <p:cBhvr>
                                        <p:cTn dur="1000" id="24"/>
                                        <p:tgtEl>
                                          <p:spTgt spid="1048642"/>
                                        </p:tgtEl>
                                      </p:cBhvr>
                                    </p:animEffect>
                                    <p:anim calcmode="lin" valueType="num">
                                      <p:cBhvr>
                                        <p:cTn dur="1000" fill="hold" id="25"/>
                                        <p:tgtEl>
                                          <p:spTgt spid="1048642"/>
                                        </p:tgtEl>
                                        <p:attrNameLst>
                                          <p:attrName>ppt_x</p:attrName>
                                        </p:attrNameLst>
                                      </p:cBhvr>
                                      <p:tavLst>
                                        <p:tav tm="0">
                                          <p:val>
                                            <p:strVal val="#ppt_x"/>
                                          </p:val>
                                        </p:tav>
                                        <p:tav tm="100000">
                                          <p:val>
                                            <p:strVal val="#ppt_x"/>
                                          </p:val>
                                        </p:tav>
                                      </p:tavLst>
                                    </p:anim>
                                    <p:anim calcmode="lin" valueType="num">
                                      <p:cBhvr>
                                        <p:cTn dur="1000" fill="hold" id="26"/>
                                        <p:tgtEl>
                                          <p:spTgt spid="1048642"/>
                                        </p:tgtEl>
                                        <p:attrNameLst>
                                          <p:attrName>ppt_y</p:attrName>
                                        </p:attrNameLst>
                                      </p:cBhvr>
                                      <p:tavLst>
                                        <p:tav tm="0">
                                          <p:val>
                                            <p:strVal val="#ppt_y+.1"/>
                                          </p:val>
                                        </p:tav>
                                        <p:tav tm="100000">
                                          <p:val>
                                            <p:strVal val="#ppt_y"/>
                                          </p:val>
                                        </p:tav>
                                      </p:tavLst>
                                    </p:anim>
                                  </p:childTnLst>
                                </p:cTn>
                              </p:par>
                            </p:childTnLst>
                          </p:cTn>
                        </p:par>
                      </p:childTnLst>
                    </p:cTn>
                  </p:par>
                  <p:par>
                    <p:cTn fill="hold" id="27" nodeType="clickPar">
                      <p:stCondLst>
                        <p:cond delay="indefinite"/>
                      </p:stCondLst>
                      <p:childTnLst>
                        <p:par>
                          <p:cTn fill="hold" id="28" nodeType="withGroup">
                            <p:stCondLst>
                              <p:cond delay="0"/>
                            </p:stCondLst>
                            <p:childTnLst>
                              <p:par>
                                <p:cTn fill="hold" id="29" nodeType="clickEffect" presetClass="entr" presetID="42" presetSubtype="0">
                                  <p:stCondLst>
                                    <p:cond delay="0"/>
                                  </p:stCondLst>
                                  <p:childTnLst>
                                    <p:set>
                                      <p:cBhvr>
                                        <p:cTn dur="1" fill="hold" id="30">
                                          <p:stCondLst>
                                            <p:cond delay="0"/>
                                          </p:stCondLst>
                                        </p:cTn>
                                        <p:tgtEl>
                                          <p:spTgt spid="2097164"/>
                                        </p:tgtEl>
                                        <p:attrNameLst>
                                          <p:attrName>style.visibility</p:attrName>
                                        </p:attrNameLst>
                                      </p:cBhvr>
                                      <p:to>
                                        <p:strVal val="visible"/>
                                      </p:to>
                                    </p:set>
                                    <p:animEffect transition="in" filter="fade">
                                      <p:cBhvr>
                                        <p:cTn dur="1000" id="31"/>
                                        <p:tgtEl>
                                          <p:spTgt spid="2097164"/>
                                        </p:tgtEl>
                                      </p:cBhvr>
                                    </p:animEffect>
                                    <p:anim calcmode="lin" valueType="num">
                                      <p:cBhvr>
                                        <p:cTn dur="1000" fill="hold" id="32"/>
                                        <p:tgtEl>
                                          <p:spTgt spid="2097164"/>
                                        </p:tgtEl>
                                        <p:attrNameLst>
                                          <p:attrName>ppt_x</p:attrName>
                                        </p:attrNameLst>
                                      </p:cBhvr>
                                      <p:tavLst>
                                        <p:tav tm="0">
                                          <p:val>
                                            <p:strVal val="#ppt_x"/>
                                          </p:val>
                                        </p:tav>
                                        <p:tav tm="100000">
                                          <p:val>
                                            <p:strVal val="#ppt_x"/>
                                          </p:val>
                                        </p:tav>
                                      </p:tavLst>
                                    </p:anim>
                                    <p:anim calcmode="lin" valueType="num">
                                      <p:cBhvr>
                                        <p:cTn dur="1000" fill="hold" id="33"/>
                                        <p:tgtEl>
                                          <p:spTgt spid="2097164"/>
                                        </p:tgtEl>
                                        <p:attrNameLst>
                                          <p:attrName>ppt_y</p:attrName>
                                        </p:attrNameLst>
                                      </p:cBhvr>
                                      <p:tavLst>
                                        <p:tav tm="0">
                                          <p:val>
                                            <p:strVal val="#ppt_y+.1"/>
                                          </p:val>
                                        </p:tav>
                                        <p:tav tm="100000">
                                          <p:val>
                                            <p:strVal val="#ppt_y"/>
                                          </p:val>
                                        </p:tav>
                                      </p:tavLst>
                                    </p:anim>
                                  </p:childTnLst>
                                </p:cTn>
                              </p:par>
                              <p:par>
                                <p:cTn fill="hold" grpId="0" id="34" nodeType="withEffect" presetClass="entr" presetID="42" presetSubtype="0">
                                  <p:stCondLst>
                                    <p:cond delay="0"/>
                                  </p:stCondLst>
                                  <p:childTnLst>
                                    <p:set>
                                      <p:cBhvr>
                                        <p:cTn dur="1" fill="hold" id="35">
                                          <p:stCondLst>
                                            <p:cond delay="0"/>
                                          </p:stCondLst>
                                        </p:cTn>
                                        <p:tgtEl>
                                          <p:spTgt spid="1048643"/>
                                        </p:tgtEl>
                                        <p:attrNameLst>
                                          <p:attrName>style.visibility</p:attrName>
                                        </p:attrNameLst>
                                      </p:cBhvr>
                                      <p:to>
                                        <p:strVal val="visible"/>
                                      </p:to>
                                    </p:set>
                                    <p:animEffect transition="in" filter="fade">
                                      <p:cBhvr>
                                        <p:cTn dur="1000" id="36"/>
                                        <p:tgtEl>
                                          <p:spTgt spid="1048643"/>
                                        </p:tgtEl>
                                      </p:cBhvr>
                                    </p:animEffect>
                                    <p:anim calcmode="lin" valueType="num">
                                      <p:cBhvr>
                                        <p:cTn dur="1000" fill="hold" id="37"/>
                                        <p:tgtEl>
                                          <p:spTgt spid="1048643"/>
                                        </p:tgtEl>
                                        <p:attrNameLst>
                                          <p:attrName>ppt_x</p:attrName>
                                        </p:attrNameLst>
                                      </p:cBhvr>
                                      <p:tavLst>
                                        <p:tav tm="0">
                                          <p:val>
                                            <p:strVal val="#ppt_x"/>
                                          </p:val>
                                        </p:tav>
                                        <p:tav tm="100000">
                                          <p:val>
                                            <p:strVal val="#ppt_x"/>
                                          </p:val>
                                        </p:tav>
                                      </p:tavLst>
                                    </p:anim>
                                    <p:anim calcmode="lin" valueType="num">
                                      <p:cBhvr>
                                        <p:cTn dur="1000" fill="hold" id="38"/>
                                        <p:tgtEl>
                                          <p:spTgt spid="1048643"/>
                                        </p:tgtEl>
                                        <p:attrNameLst>
                                          <p:attrName>ppt_y</p:attrName>
                                        </p:attrNameLst>
                                      </p:cBhvr>
                                      <p:tavLst>
                                        <p:tav tm="0">
                                          <p:val>
                                            <p:strVal val="#ppt_y+.1"/>
                                          </p:val>
                                        </p:tav>
                                        <p:tav tm="100000">
                                          <p:val>
                                            <p:strVal val="#ppt_y"/>
                                          </p:val>
                                        </p:tav>
                                      </p:tavLst>
                                    </p:anim>
                                  </p:childTnLst>
                                </p:cTn>
                              </p:par>
                            </p:childTnLst>
                          </p:cTn>
                        </p:par>
                      </p:childTnLst>
                    </p:cTn>
                  </p:par>
                  <p:par>
                    <p:cTn fill="hold" id="39" nodeType="clickPar">
                      <p:stCondLst>
                        <p:cond delay="indefinite"/>
                      </p:stCondLst>
                      <p:childTnLst>
                        <p:par>
                          <p:cTn fill="hold" id="40" nodeType="withGroup">
                            <p:stCondLst>
                              <p:cond delay="0"/>
                            </p:stCondLst>
                            <p:childTnLst>
                              <p:par>
                                <p:cTn fill="hold" id="41" nodeType="clickEffect" presetClass="entr" presetID="42" presetSubtype="0">
                                  <p:stCondLst>
                                    <p:cond delay="0"/>
                                  </p:stCondLst>
                                  <p:childTnLst>
                                    <p:set>
                                      <p:cBhvr>
                                        <p:cTn dur="1" fill="hold" id="42">
                                          <p:stCondLst>
                                            <p:cond delay="0"/>
                                          </p:stCondLst>
                                        </p:cTn>
                                        <p:tgtEl>
                                          <p:spTgt spid="2097165"/>
                                        </p:tgtEl>
                                        <p:attrNameLst>
                                          <p:attrName>style.visibility</p:attrName>
                                        </p:attrNameLst>
                                      </p:cBhvr>
                                      <p:to>
                                        <p:strVal val="visible"/>
                                      </p:to>
                                    </p:set>
                                    <p:animEffect transition="in" filter="fade">
                                      <p:cBhvr>
                                        <p:cTn dur="1000" id="43"/>
                                        <p:tgtEl>
                                          <p:spTgt spid="2097165"/>
                                        </p:tgtEl>
                                      </p:cBhvr>
                                    </p:animEffect>
                                    <p:anim calcmode="lin" valueType="num">
                                      <p:cBhvr>
                                        <p:cTn dur="1000" fill="hold" id="44"/>
                                        <p:tgtEl>
                                          <p:spTgt spid="2097165"/>
                                        </p:tgtEl>
                                        <p:attrNameLst>
                                          <p:attrName>ppt_x</p:attrName>
                                        </p:attrNameLst>
                                      </p:cBhvr>
                                      <p:tavLst>
                                        <p:tav tm="0">
                                          <p:val>
                                            <p:strVal val="#ppt_x"/>
                                          </p:val>
                                        </p:tav>
                                        <p:tav tm="100000">
                                          <p:val>
                                            <p:strVal val="#ppt_x"/>
                                          </p:val>
                                        </p:tav>
                                      </p:tavLst>
                                    </p:anim>
                                    <p:anim calcmode="lin" valueType="num">
                                      <p:cBhvr>
                                        <p:cTn dur="1000" fill="hold" id="45"/>
                                        <p:tgtEl>
                                          <p:spTgt spid="2097165"/>
                                        </p:tgtEl>
                                        <p:attrNameLst>
                                          <p:attrName>ppt_y</p:attrName>
                                        </p:attrNameLst>
                                      </p:cBhvr>
                                      <p:tavLst>
                                        <p:tav tm="0">
                                          <p:val>
                                            <p:strVal val="#ppt_y+.1"/>
                                          </p:val>
                                        </p:tav>
                                        <p:tav tm="100000">
                                          <p:val>
                                            <p:strVal val="#ppt_y"/>
                                          </p:val>
                                        </p:tav>
                                      </p:tavLst>
                                    </p:anim>
                                  </p:childTnLst>
                                </p:cTn>
                              </p:par>
                              <p:par>
                                <p:cTn fill="hold" grpId="0" id="46" nodeType="withEffect" presetClass="entr" presetID="42" presetSubtype="0">
                                  <p:stCondLst>
                                    <p:cond delay="0"/>
                                  </p:stCondLst>
                                  <p:childTnLst>
                                    <p:set>
                                      <p:cBhvr>
                                        <p:cTn dur="1" fill="hold" id="47">
                                          <p:stCondLst>
                                            <p:cond delay="0"/>
                                          </p:stCondLst>
                                        </p:cTn>
                                        <p:tgtEl>
                                          <p:spTgt spid="1048644"/>
                                        </p:tgtEl>
                                        <p:attrNameLst>
                                          <p:attrName>style.visibility</p:attrName>
                                        </p:attrNameLst>
                                      </p:cBhvr>
                                      <p:to>
                                        <p:strVal val="visible"/>
                                      </p:to>
                                    </p:set>
                                    <p:animEffect transition="in" filter="fade">
                                      <p:cBhvr>
                                        <p:cTn dur="1000" id="48"/>
                                        <p:tgtEl>
                                          <p:spTgt spid="1048644"/>
                                        </p:tgtEl>
                                      </p:cBhvr>
                                    </p:animEffect>
                                    <p:anim calcmode="lin" valueType="num">
                                      <p:cBhvr>
                                        <p:cTn dur="1000" fill="hold" id="49"/>
                                        <p:tgtEl>
                                          <p:spTgt spid="1048644"/>
                                        </p:tgtEl>
                                        <p:attrNameLst>
                                          <p:attrName>ppt_x</p:attrName>
                                        </p:attrNameLst>
                                      </p:cBhvr>
                                      <p:tavLst>
                                        <p:tav tm="0">
                                          <p:val>
                                            <p:strVal val="#ppt_x"/>
                                          </p:val>
                                        </p:tav>
                                        <p:tav tm="100000">
                                          <p:val>
                                            <p:strVal val="#ppt_x"/>
                                          </p:val>
                                        </p:tav>
                                      </p:tavLst>
                                    </p:anim>
                                    <p:anim calcmode="lin" valueType="num">
                                      <p:cBhvr>
                                        <p:cTn dur="1000" fill="hold" id="50"/>
                                        <p:tgtEl>
                                          <p:spTgt spid="1048644"/>
                                        </p:tgtEl>
                                        <p:attrNameLst>
                                          <p:attrName>ppt_y</p:attrName>
                                        </p:attrNameLst>
                                      </p:cBhvr>
                                      <p:tavLst>
                                        <p:tav tm="0">
                                          <p:val>
                                            <p:strVal val="#ppt_y+.1"/>
                                          </p:val>
                                        </p:tav>
                                        <p:tav tm="100000">
                                          <p:val>
                                            <p:strVal val="#ppt_y"/>
                                          </p:val>
                                        </p:tav>
                                      </p:tavLst>
                                    </p:anim>
                                  </p:childTnLst>
                                </p:cTn>
                              </p:par>
                            </p:childTnLst>
                          </p:cTn>
                        </p:par>
                      </p:childTnLst>
                    </p:cTn>
                  </p:par>
                  <p:par>
                    <p:cTn fill="hold" id="51" nodeType="clickPar">
                      <p:stCondLst>
                        <p:cond delay="indefinite"/>
                      </p:stCondLst>
                      <p:childTnLst>
                        <p:par>
                          <p:cTn fill="hold" id="52" nodeType="withGroup">
                            <p:stCondLst>
                              <p:cond delay="0"/>
                            </p:stCondLst>
                            <p:childTnLst>
                              <p:par>
                                <p:cTn fill="hold" id="53" nodeType="clickEffect" presetClass="entr" presetID="42" presetSubtype="0">
                                  <p:stCondLst>
                                    <p:cond delay="0"/>
                                  </p:stCondLst>
                                  <p:childTnLst>
                                    <p:set>
                                      <p:cBhvr>
                                        <p:cTn dur="1" fill="hold" id="54">
                                          <p:stCondLst>
                                            <p:cond delay="0"/>
                                          </p:stCondLst>
                                        </p:cTn>
                                        <p:tgtEl>
                                          <p:spTgt spid="2097166"/>
                                        </p:tgtEl>
                                        <p:attrNameLst>
                                          <p:attrName>style.visibility</p:attrName>
                                        </p:attrNameLst>
                                      </p:cBhvr>
                                      <p:to>
                                        <p:strVal val="visible"/>
                                      </p:to>
                                    </p:set>
                                    <p:animEffect transition="in" filter="fade">
                                      <p:cBhvr>
                                        <p:cTn dur="1000" id="55"/>
                                        <p:tgtEl>
                                          <p:spTgt spid="2097166"/>
                                        </p:tgtEl>
                                      </p:cBhvr>
                                    </p:animEffect>
                                    <p:anim calcmode="lin" valueType="num">
                                      <p:cBhvr>
                                        <p:cTn dur="1000" fill="hold" id="56"/>
                                        <p:tgtEl>
                                          <p:spTgt spid="2097166"/>
                                        </p:tgtEl>
                                        <p:attrNameLst>
                                          <p:attrName>ppt_x</p:attrName>
                                        </p:attrNameLst>
                                      </p:cBhvr>
                                      <p:tavLst>
                                        <p:tav tm="0">
                                          <p:val>
                                            <p:strVal val="#ppt_x"/>
                                          </p:val>
                                        </p:tav>
                                        <p:tav tm="100000">
                                          <p:val>
                                            <p:strVal val="#ppt_x"/>
                                          </p:val>
                                        </p:tav>
                                      </p:tavLst>
                                    </p:anim>
                                    <p:anim calcmode="lin" valueType="num">
                                      <p:cBhvr>
                                        <p:cTn dur="1000" fill="hold" id="57"/>
                                        <p:tgtEl>
                                          <p:spTgt spid="2097166"/>
                                        </p:tgtEl>
                                        <p:attrNameLst>
                                          <p:attrName>ppt_y</p:attrName>
                                        </p:attrNameLst>
                                      </p:cBhvr>
                                      <p:tavLst>
                                        <p:tav tm="0">
                                          <p:val>
                                            <p:strVal val="#ppt_y+.1"/>
                                          </p:val>
                                        </p:tav>
                                        <p:tav tm="100000">
                                          <p:val>
                                            <p:strVal val="#ppt_y"/>
                                          </p:val>
                                        </p:tav>
                                      </p:tavLst>
                                    </p:anim>
                                  </p:childTnLst>
                                </p:cTn>
                              </p:par>
                              <p:par>
                                <p:cTn fill="hold" grpId="0" id="58" nodeType="withEffect" presetClass="entr" presetID="42" presetSubtype="0">
                                  <p:stCondLst>
                                    <p:cond delay="0"/>
                                  </p:stCondLst>
                                  <p:childTnLst>
                                    <p:set>
                                      <p:cBhvr>
                                        <p:cTn dur="1" fill="hold" id="59">
                                          <p:stCondLst>
                                            <p:cond delay="0"/>
                                          </p:stCondLst>
                                        </p:cTn>
                                        <p:tgtEl>
                                          <p:spTgt spid="1048645"/>
                                        </p:tgtEl>
                                        <p:attrNameLst>
                                          <p:attrName>style.visibility</p:attrName>
                                        </p:attrNameLst>
                                      </p:cBhvr>
                                      <p:to>
                                        <p:strVal val="visible"/>
                                      </p:to>
                                    </p:set>
                                    <p:animEffect transition="in" filter="fade">
                                      <p:cBhvr>
                                        <p:cTn dur="1000" id="60"/>
                                        <p:tgtEl>
                                          <p:spTgt spid="1048645"/>
                                        </p:tgtEl>
                                      </p:cBhvr>
                                    </p:animEffect>
                                    <p:anim calcmode="lin" valueType="num">
                                      <p:cBhvr>
                                        <p:cTn dur="1000" fill="hold" id="61"/>
                                        <p:tgtEl>
                                          <p:spTgt spid="1048645"/>
                                        </p:tgtEl>
                                        <p:attrNameLst>
                                          <p:attrName>ppt_x</p:attrName>
                                        </p:attrNameLst>
                                      </p:cBhvr>
                                      <p:tavLst>
                                        <p:tav tm="0">
                                          <p:val>
                                            <p:strVal val="#ppt_x"/>
                                          </p:val>
                                        </p:tav>
                                        <p:tav tm="100000">
                                          <p:val>
                                            <p:strVal val="#ppt_x"/>
                                          </p:val>
                                        </p:tav>
                                      </p:tavLst>
                                    </p:anim>
                                    <p:anim calcmode="lin" valueType="num">
                                      <p:cBhvr>
                                        <p:cTn dur="1000" fill="hold" id="62"/>
                                        <p:tgtEl>
                                          <p:spTgt spid="10486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2" grpId="0" animBg="1"/>
      <p:bldP spid="1048643" grpId="0" animBg="1"/>
      <p:bldP spid="1048644" grpId="0" animBg="1"/>
      <p:bldP spid="1048645" grpId="0" animBg="1"/>
      <p:bldP spid="104864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76" name=""/>
        <p:cNvGrpSpPr/>
        <p:nvPr/>
      </p:nvGrpSpPr>
      <p:grpSpPr>
        <a:xfrm>
          <a:off x="0" y="0"/>
          <a:ext cx="0" cy="0"/>
          <a:chOff x="0" y="0"/>
          <a:chExt cx="0" cy="0"/>
        </a:xfrm>
      </p:grpSpPr>
      <p:pic>
        <p:nvPicPr>
          <p:cNvPr id="2097169" name="Picture 4" descr="A person standing in a field with his arms outstretched  AI-generated content may be incorrect."/>
          <p:cNvPicPr>
            <a:picLocks noChangeAspect="1"/>
          </p:cNvPicPr>
          <p:nvPr/>
        </p:nvPicPr>
        <p:blipFill>
          <a:blip xmlns:r="http://schemas.openxmlformats.org/officeDocument/2006/relationships" r:embed="rId1">
            <a:alphaModFix amt="45000"/>
          </a:blip>
          <a:srcRect r="-1" b="15391"/>
          <a:stretch>
            <a:fillRect/>
          </a:stretch>
        </p:blipFill>
        <p:spPr>
          <a:xfrm>
            <a:off x="0" y="0"/>
            <a:ext cx="12188932" cy="6858000"/>
          </a:xfrm>
          <a:prstGeom prst="rect"/>
          <a:noFill/>
        </p:spPr>
      </p:pic>
      <p:sp>
        <p:nvSpPr>
          <p:cNvPr id="1048651" name="Title 1"/>
          <p:cNvSpPr>
            <a:spLocks noGrp="1"/>
          </p:cNvSpPr>
          <p:nvPr>
            <p:ph type="ctrTitle"/>
          </p:nvPr>
        </p:nvSpPr>
        <p:spPr>
          <a:xfrm>
            <a:off x="5657850" y="1314451"/>
            <a:ext cx="6299600" cy="5181600"/>
          </a:xfrm>
        </p:spPr>
        <p:txBody>
          <a:bodyPr anchor="ctr" bIns="45720" lIns="91440" rIns="91440" rtlCol="0" tIns="45720" vert="horz">
            <a:noAutofit/>
          </a:bodyPr>
          <a:p>
            <a:pPr algn="ctr"/>
            <a:br>
              <a:rPr b="1" dirty="0" sz="6500" lang="en-US">
                <a:solidFill>
                  <a:schemeClr val="tx1"/>
                </a:solidFill>
                <a:latin typeface="Arial" pitchFamily="34" charset="0"/>
                <a:cs typeface="Arial" pitchFamily="34" charset="0"/>
              </a:rPr>
            </a:br>
            <a:r>
              <a:rPr altLang="en-US" b="1" dirty="0" sz="6500" lang="en-US">
                <a:solidFill>
                  <a:schemeClr val="tx1"/>
                </a:solidFill>
              </a:rPr>
              <a:t>SATAN WANTS TO CHAIN US TO THE PAST BUT JESUS FREES US FOR THE FUTURE! </a:t>
            </a:r>
            <a:br>
              <a:rPr altLang="en-US" b="1" dirty="0" sz="6500" lang="en-US">
                <a:solidFill>
                  <a:schemeClr val="tx1"/>
                </a:solidFill>
              </a:rPr>
            </a:br>
            <a:endParaRPr dirty="0" sz="6500" lang="en-US" spc="200">
              <a:solidFill>
                <a:schemeClr val="tx1"/>
              </a:solidFill>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51"/>
                                        </p:tgtEl>
                                        <p:attrNameLst>
                                          <p:attrName>style.visibility</p:attrName>
                                        </p:attrNameLst>
                                      </p:cBhvr>
                                      <p:to>
                                        <p:strVal val="visible"/>
                                      </p:to>
                                    </p:set>
                                    <p:animEffect transition="in" filter="fade">
                                      <p:cBhvr>
                                        <p:cTn dur="500" id="7"/>
                                        <p:tgtEl>
                                          <p:spTgt spid="1048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79" name=""/>
        <p:cNvGrpSpPr/>
        <p:nvPr/>
      </p:nvGrpSpPr>
      <p:grpSpPr>
        <a:xfrm>
          <a:off x="0" y="0"/>
          <a:ext cx="0" cy="0"/>
          <a:chOff x="0" y="0"/>
          <a:chExt cx="0" cy="0"/>
        </a:xfrm>
      </p:grpSpPr>
      <p:pic>
        <p:nvPicPr>
          <p:cNvPr id="2097170" name="Picture 4" descr="A person standing in a field with his arms outstretched  AI-generated content may be incorrect."/>
          <p:cNvPicPr>
            <a:picLocks noChangeAspect="1"/>
          </p:cNvPicPr>
          <p:nvPr/>
        </p:nvPicPr>
        <p:blipFill>
          <a:blip xmlns:r="http://schemas.openxmlformats.org/officeDocument/2006/relationships" r:embed="rId1">
            <a:alphaModFix amt="45000"/>
          </a:blip>
          <a:srcRect r="-1" b="15391"/>
          <a:stretch>
            <a:fillRect/>
          </a:stretch>
        </p:blipFill>
        <p:spPr>
          <a:xfrm>
            <a:off x="20" y="-1"/>
            <a:ext cx="12188932" cy="6858000"/>
          </a:xfrm>
          <a:prstGeom prst="rect"/>
          <a:noFill/>
        </p:spPr>
      </p:pic>
      <p:sp>
        <p:nvSpPr>
          <p:cNvPr id="1048655" name="Title 1"/>
          <p:cNvSpPr>
            <a:spLocks noGrp="1"/>
          </p:cNvSpPr>
          <p:nvPr>
            <p:ph type="ctrTitle"/>
          </p:nvPr>
        </p:nvSpPr>
        <p:spPr>
          <a:xfrm>
            <a:off x="487476" y="621055"/>
            <a:ext cx="7164674" cy="5571066"/>
          </a:xfrm>
        </p:spPr>
        <p:txBody>
          <a:bodyPr anchor="ctr" bIns="45720" lIns="91440" rIns="91440" rtlCol="0" tIns="45720" vert="horz">
            <a:normAutofit/>
          </a:bodyPr>
          <a:p>
            <a:r>
              <a:rPr altLang="en-US" b="1" dirty="0" sz="7000" lang="en-US"/>
              <a:t>IV.FOCUSYOUR FAITH</a:t>
            </a:r>
            <a:br>
              <a:rPr altLang="en-US" b="1" dirty="0" sz="7000" lang="en-US"/>
            </a:br>
            <a:r>
              <a:rPr altLang="en-US" b="1" dirty="0" sz="7000" lang="en-US"/>
              <a:t>ON JESUS</a:t>
            </a:r>
          </a:p>
        </p:txBody>
      </p:sp>
      <p:sp>
        <p:nvSpPr>
          <p:cNvPr id="1048656" name="Subtitle 2"/>
          <p:cNvSpPr>
            <a:spLocks noGrp="1"/>
          </p:cNvSpPr>
          <p:nvPr>
            <p:ph type="subTitle" idx="1"/>
          </p:nvPr>
        </p:nvSpPr>
        <p:spPr>
          <a:xfrm>
            <a:off x="8139605" y="268941"/>
            <a:ext cx="3908957" cy="6275294"/>
          </a:xfrm>
        </p:spPr>
        <p:txBody>
          <a:bodyPr anchor="ctr" bIns="45720" lIns="91440" rIns="91440" rtlCol="0" tIns="45720" vert="horz">
            <a:normAutofit/>
          </a:bodyPr>
          <a:p>
            <a:pPr algn="ctr"/>
            <a:r>
              <a:rPr baseline="30000" b="1" dirty="0" sz="5000" lang="en-US"/>
              <a:t>14 </a:t>
            </a:r>
            <a:r>
              <a:rPr dirty="0" sz="5000" lang="en-US"/>
              <a:t>I press on toward the goal to win the prize for which God has called me heavenward in Christ Jesus.</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55"/>
                                        </p:tgtEl>
                                        <p:attrNameLst>
                                          <p:attrName>style.visibility</p:attrName>
                                        </p:attrNameLst>
                                      </p:cBhvr>
                                      <p:to>
                                        <p:strVal val="visible"/>
                                      </p:to>
                                    </p:set>
                                    <p:animEffect transition="in" filter="fade">
                                      <p:cBhvr>
                                        <p:cTn dur="500" id="7"/>
                                        <p:tgtEl>
                                          <p:spTgt spid="1048655"/>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0" presetSubtype="0">
                                  <p:stCondLst>
                                    <p:cond delay="0"/>
                                  </p:stCondLst>
                                  <p:childTnLst>
                                    <p:set>
                                      <p:cBhvr>
                                        <p:cTn dur="1" fill="hold" id="11">
                                          <p:stCondLst>
                                            <p:cond delay="0"/>
                                          </p:stCondLst>
                                        </p:cTn>
                                        <p:tgtEl>
                                          <p:spTgt spid="1048656">
                                            <p:txEl>
                                              <p:pRg st="0" end="0"/>
                                            </p:txEl>
                                          </p:spTgt>
                                        </p:tgtEl>
                                        <p:attrNameLst>
                                          <p:attrName>style.visibility</p:attrName>
                                        </p:attrNameLst>
                                      </p:cBhvr>
                                      <p:to>
                                        <p:strVal val="visible"/>
                                      </p:to>
                                    </p:set>
                                    <p:animEffect transition="in" filter="fade">
                                      <p:cBhvr>
                                        <p:cTn dur="500" id="12"/>
                                        <p:tgtEl>
                                          <p:spTgt spid="10486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5" grpId="0"/>
      <p:bldP spid="104865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82" name=""/>
        <p:cNvGrpSpPr/>
        <p:nvPr/>
      </p:nvGrpSpPr>
      <p:grpSpPr>
        <a:xfrm>
          <a:off x="0" y="0"/>
          <a:ext cx="0" cy="0"/>
          <a:chOff x="0" y="0"/>
          <a:chExt cx="0" cy="0"/>
        </a:xfrm>
      </p:grpSpPr>
      <p:pic>
        <p:nvPicPr>
          <p:cNvPr id="2097171" name="Picture 4" descr="A person standing in a field with his arms outstretched  AI-generated content may be incorrect."/>
          <p:cNvPicPr>
            <a:picLocks noChangeAspect="1"/>
          </p:cNvPicPr>
          <p:nvPr/>
        </p:nvPicPr>
        <p:blipFill>
          <a:blip xmlns:r="http://schemas.openxmlformats.org/officeDocument/2006/relationships" r:embed="rId1"/>
          <a:srcRect r="17590" b="2"/>
          <a:stretch>
            <a:fillRect/>
          </a:stretch>
        </p:blipFill>
        <p:spPr>
          <a:xfrm>
            <a:off x="1" y="10"/>
            <a:ext cx="5650990" cy="4559958"/>
          </a:xfrm>
          <a:prstGeom prst="rect"/>
          <a:noFill/>
        </p:spPr>
      </p:pic>
      <p:sp>
        <p:nvSpPr>
          <p:cNvPr id="1048660" name="Title 1"/>
          <p:cNvSpPr>
            <a:spLocks noGrp="1"/>
          </p:cNvSpPr>
          <p:nvPr>
            <p:ph type="ctrTitle"/>
          </p:nvPr>
        </p:nvSpPr>
        <p:spPr>
          <a:xfrm>
            <a:off x="457200" y="4960137"/>
            <a:ext cx="7772400" cy="1463040"/>
          </a:xfrm>
        </p:spPr>
        <p:txBody>
          <a:bodyPr anchor="ctr" bIns="45720" lIns="91440" rIns="91440" rtlCol="0" tIns="45720" vert="horz">
            <a:noAutofit/>
          </a:bodyPr>
          <a:p>
            <a:pPr algn="ctr"/>
            <a:r>
              <a:rPr altLang="en-US" b="1" dirty="0" sz="4000" lang="en-US"/>
              <a:t>HOW DO WE FOCUS OUR FAITH AS WE RUN THE RACE? </a:t>
            </a:r>
          </a:p>
        </p:txBody>
      </p:sp>
      <p:sp>
        <p:nvSpPr>
          <p:cNvPr id="1048661" name="TextBox 7"/>
          <p:cNvSpPr txBox="1"/>
          <p:nvPr/>
        </p:nvSpPr>
        <p:spPr>
          <a:xfrm>
            <a:off x="5808009" y="158925"/>
            <a:ext cx="6136341" cy="3970318"/>
          </a:xfrm>
          <a:prstGeom prst="rect"/>
          <a:noFill/>
        </p:spPr>
        <p:txBody>
          <a:bodyPr wrap="square">
            <a:spAutoFit/>
          </a:bodyPr>
          <a:p>
            <a:pPr indent="-685800" marL="685800">
              <a:buFont typeface="Arial" panose="020B0604020202020204" pitchFamily="34" charset="0"/>
              <a:buChar char="•"/>
            </a:pPr>
            <a:r>
              <a:rPr altLang="en-US" b="1" dirty="0" sz="5000" lang="en-US"/>
              <a:t>DESIRE</a:t>
            </a:r>
          </a:p>
          <a:p>
            <a:endParaRPr altLang="en-US" b="1" dirty="0" sz="4000" lang="en-US"/>
          </a:p>
          <a:p>
            <a:pPr>
              <a:spcBef>
                <a:spcPct val="0"/>
              </a:spcBef>
            </a:pPr>
            <a:r>
              <a:rPr altLang="en-US" dirty="0" sz="5400" lang="en-US">
                <a:latin typeface="Arial" panose="020B0604020202020204" pitchFamily="34" charset="0"/>
              </a:rPr>
              <a:t>We must narrow</a:t>
            </a:r>
          </a:p>
          <a:p>
            <a:pPr>
              <a:spcBef>
                <a:spcPct val="0"/>
              </a:spcBef>
            </a:pPr>
            <a:r>
              <a:rPr altLang="en-US" dirty="0" sz="5400" lang="en-US">
                <a:latin typeface="Arial" panose="020B0604020202020204" pitchFamily="34" charset="0"/>
              </a:rPr>
              <a:t>all our interest </a:t>
            </a:r>
          </a:p>
          <a:p>
            <a:pPr>
              <a:spcBef>
                <a:spcPct val="0"/>
              </a:spcBef>
            </a:pPr>
            <a:r>
              <a:rPr altLang="en-US" dirty="0" sz="5400" lang="en-US">
                <a:latin typeface="Arial" panose="020B0604020202020204" pitchFamily="34" charset="0"/>
              </a:rPr>
              <a:t>into one</a:t>
            </a:r>
            <a:endParaRPr altLang="en-US" b="1" dirty="0" sz="4000" lang="en-US"/>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61"/>
                                        </p:tgtEl>
                                        <p:attrNameLst>
                                          <p:attrName>style.visibility</p:attrName>
                                        </p:attrNameLst>
                                      </p:cBhvr>
                                      <p:to>
                                        <p:strVal val="visible"/>
                                      </p:to>
                                    </p:set>
                                    <p:animEffect transition="in" filter="fade">
                                      <p:cBhvr>
                                        <p:cTn dur="500" id="7"/>
                                        <p:tgtEl>
                                          <p:spTgt spid="1048661"/>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10" presetSubtype="0">
                                  <p:stCondLst>
                                    <p:cond delay="0"/>
                                  </p:stCondLst>
                                  <p:childTnLst>
                                    <p:set>
                                      <p:cBhvr>
                                        <p:cTn dur="1" fill="hold" id="11">
                                          <p:stCondLst>
                                            <p:cond delay="0"/>
                                          </p:stCondLst>
                                        </p:cTn>
                                        <p:tgtEl>
                                          <p:spTgt spid="1048661">
                                            <p:txEl>
                                              <p:pRg st="0" end="0"/>
                                            </p:txEl>
                                          </p:spTgt>
                                        </p:tgtEl>
                                        <p:attrNameLst>
                                          <p:attrName>style.visibility</p:attrName>
                                        </p:attrNameLst>
                                      </p:cBhvr>
                                      <p:to>
                                        <p:strVal val="visible"/>
                                      </p:to>
                                    </p:set>
                                    <p:animEffect transition="in" filter="fade">
                                      <p:cBhvr>
                                        <p:cTn dur="500" id="12"/>
                                        <p:tgtEl>
                                          <p:spTgt spid="1048661">
                                            <p:txEl>
                                              <p:pRg st="0" end="0"/>
                                            </p:txEl>
                                          </p:spTgt>
                                        </p:tgtEl>
                                      </p:cBhvr>
                                    </p:animEffect>
                                  </p:childTnLst>
                                </p:cTn>
                              </p:par>
                            </p:childTnLst>
                          </p:cTn>
                        </p:par>
                      </p:childTnLst>
                    </p:cTn>
                  </p:par>
                  <p:par>
                    <p:cTn fill="hold" id="13">
                      <p:stCondLst>
                        <p:cond delay="indefinite"/>
                      </p:stCondLst>
                      <p:childTnLst>
                        <p:par>
                          <p:cTn fill="hold" id="14">
                            <p:stCondLst>
                              <p:cond delay="0"/>
                            </p:stCondLst>
                            <p:childTnLst>
                              <p:par>
                                <p:cTn fill="hold" id="15" nodeType="clickEffect" presetClass="entr" presetID="10" presetSubtype="0">
                                  <p:stCondLst>
                                    <p:cond delay="0"/>
                                  </p:stCondLst>
                                  <p:childTnLst>
                                    <p:set>
                                      <p:cBhvr>
                                        <p:cTn dur="1" fill="hold" id="16">
                                          <p:stCondLst>
                                            <p:cond delay="0"/>
                                          </p:stCondLst>
                                        </p:cTn>
                                        <p:tgtEl>
                                          <p:spTgt spid="1048661">
                                            <p:txEl>
                                              <p:pRg st="2" end="2"/>
                                            </p:txEl>
                                          </p:spTgt>
                                        </p:tgtEl>
                                        <p:attrNameLst>
                                          <p:attrName>style.visibility</p:attrName>
                                        </p:attrNameLst>
                                      </p:cBhvr>
                                      <p:to>
                                        <p:strVal val="visible"/>
                                      </p:to>
                                    </p:set>
                                    <p:animEffect transition="in" filter="fade">
                                      <p:cBhvr>
                                        <p:cTn dur="500" id="17"/>
                                        <p:tgtEl>
                                          <p:spTgt spid="1048661">
                                            <p:txEl>
                                              <p:pRg st="2" end="2"/>
                                            </p:txEl>
                                          </p:spTgt>
                                        </p:tgtEl>
                                      </p:cBhvr>
                                    </p:animEffect>
                                  </p:childTnLst>
                                </p:cTn>
                              </p:par>
                              <p:par>
                                <p:cTn fill="hold" id="18" nodeType="withEffect" presetClass="entr" presetID="10" presetSubtype="0">
                                  <p:stCondLst>
                                    <p:cond delay="0"/>
                                  </p:stCondLst>
                                  <p:childTnLst>
                                    <p:set>
                                      <p:cBhvr>
                                        <p:cTn dur="1" fill="hold" id="19">
                                          <p:stCondLst>
                                            <p:cond delay="0"/>
                                          </p:stCondLst>
                                        </p:cTn>
                                        <p:tgtEl>
                                          <p:spTgt spid="1048661">
                                            <p:txEl>
                                              <p:pRg st="3" end="3"/>
                                            </p:txEl>
                                          </p:spTgt>
                                        </p:tgtEl>
                                        <p:attrNameLst>
                                          <p:attrName>style.visibility</p:attrName>
                                        </p:attrNameLst>
                                      </p:cBhvr>
                                      <p:to>
                                        <p:strVal val="visible"/>
                                      </p:to>
                                    </p:set>
                                    <p:animEffect transition="in" filter="fade">
                                      <p:cBhvr>
                                        <p:cTn dur="500" id="20"/>
                                        <p:tgtEl>
                                          <p:spTgt spid="1048661">
                                            <p:txEl>
                                              <p:pRg st="3" end="3"/>
                                            </p:txEl>
                                          </p:spTgt>
                                        </p:tgtEl>
                                      </p:cBhvr>
                                    </p:animEffect>
                                  </p:childTnLst>
                                </p:cTn>
                              </p:par>
                              <p:par>
                                <p:cTn fill="hold" id="21" nodeType="withEffect" presetClass="entr" presetID="10" presetSubtype="0">
                                  <p:stCondLst>
                                    <p:cond delay="0"/>
                                  </p:stCondLst>
                                  <p:childTnLst>
                                    <p:set>
                                      <p:cBhvr>
                                        <p:cTn dur="1" fill="hold" id="22">
                                          <p:stCondLst>
                                            <p:cond delay="0"/>
                                          </p:stCondLst>
                                        </p:cTn>
                                        <p:tgtEl>
                                          <p:spTgt spid="1048661">
                                            <p:txEl>
                                              <p:pRg st="4" end="4"/>
                                            </p:txEl>
                                          </p:spTgt>
                                        </p:tgtEl>
                                        <p:attrNameLst>
                                          <p:attrName>style.visibility</p:attrName>
                                        </p:attrNameLst>
                                      </p:cBhvr>
                                      <p:to>
                                        <p:strVal val="visible"/>
                                      </p:to>
                                    </p:set>
                                    <p:animEffect transition="in" filter="fade">
                                      <p:cBhvr>
                                        <p:cTn dur="500" id="23"/>
                                        <p:tgtEl>
                                          <p:spTgt spid="104866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85" name=""/>
        <p:cNvGrpSpPr/>
        <p:nvPr/>
      </p:nvGrpSpPr>
      <p:grpSpPr>
        <a:xfrm>
          <a:off x="0" y="0"/>
          <a:ext cx="0" cy="0"/>
          <a:chOff x="0" y="0"/>
          <a:chExt cx="0" cy="0"/>
        </a:xfrm>
      </p:grpSpPr>
      <p:pic>
        <p:nvPicPr>
          <p:cNvPr id="2097172" name="Picture 4" descr="A person standing in a field with his arms outstretched  AI-generated content may be incorrect."/>
          <p:cNvPicPr>
            <a:picLocks noChangeAspect="1"/>
          </p:cNvPicPr>
          <p:nvPr/>
        </p:nvPicPr>
        <p:blipFill>
          <a:blip xmlns:r="http://schemas.openxmlformats.org/officeDocument/2006/relationships" r:embed="rId1"/>
          <a:srcRect r="17590" b="2"/>
          <a:stretch>
            <a:fillRect/>
          </a:stretch>
        </p:blipFill>
        <p:spPr>
          <a:xfrm>
            <a:off x="1" y="10"/>
            <a:ext cx="5650990" cy="4559958"/>
          </a:xfrm>
          <a:prstGeom prst="rect"/>
          <a:noFill/>
        </p:spPr>
      </p:pic>
      <p:sp>
        <p:nvSpPr>
          <p:cNvPr id="1048665" name="Title 1"/>
          <p:cNvSpPr>
            <a:spLocks noGrp="1"/>
          </p:cNvSpPr>
          <p:nvPr>
            <p:ph type="ctrTitle"/>
          </p:nvPr>
        </p:nvSpPr>
        <p:spPr>
          <a:xfrm>
            <a:off x="457200" y="4960137"/>
            <a:ext cx="7772400" cy="1463040"/>
          </a:xfrm>
        </p:spPr>
        <p:txBody>
          <a:bodyPr anchor="ctr" bIns="45720" lIns="91440" rIns="91440" rtlCol="0" tIns="45720" vert="horz">
            <a:noAutofit/>
          </a:bodyPr>
          <a:p>
            <a:pPr algn="ctr"/>
            <a:r>
              <a:rPr altLang="en-US" b="1" dirty="0" sz="4000" lang="en-US"/>
              <a:t>HOW DO WE FOCUS OUR FAITH AS WE RUN THE RACE? </a:t>
            </a:r>
          </a:p>
        </p:txBody>
      </p:sp>
      <p:sp>
        <p:nvSpPr>
          <p:cNvPr id="1048666" name="TextBox 7"/>
          <p:cNvSpPr txBox="1"/>
          <p:nvPr/>
        </p:nvSpPr>
        <p:spPr>
          <a:xfrm>
            <a:off x="5808009" y="158925"/>
            <a:ext cx="6136341" cy="4616648"/>
          </a:xfrm>
          <a:prstGeom prst="rect"/>
          <a:noFill/>
        </p:spPr>
        <p:txBody>
          <a:bodyPr wrap="square">
            <a:spAutoFit/>
          </a:bodyPr>
          <a:p>
            <a:pPr>
              <a:spcBef>
                <a:spcPct val="0"/>
              </a:spcBef>
            </a:pPr>
            <a:r>
              <a:rPr altLang="en-US" b="1" dirty="0" sz="5400" lang="en-US">
                <a:latin typeface="Arial" panose="020B0604020202020204" pitchFamily="34" charset="0"/>
              </a:rPr>
              <a:t>We must focus our heart’s desire to Jesus</a:t>
            </a:r>
          </a:p>
          <a:p>
            <a:pPr>
              <a:spcBef>
                <a:spcPct val="0"/>
              </a:spcBef>
            </a:pPr>
            <a:r>
              <a:rPr altLang="en-US" dirty="0" sz="4400" lang="en-US">
                <a:latin typeface="Arial" panose="020B0604020202020204" pitchFamily="34" charset="0"/>
              </a:rPr>
              <a:t>Matthew 6:24</a:t>
            </a:r>
          </a:p>
          <a:p>
            <a:pPr>
              <a:spcBef>
                <a:spcPct val="0"/>
              </a:spcBef>
            </a:pPr>
            <a:r>
              <a:rPr altLang="en-US" dirty="0" sz="4400" lang="en-US">
                <a:latin typeface="Arial" panose="020B0604020202020204" pitchFamily="34" charset="0"/>
              </a:rPr>
              <a:t>James 1:8</a:t>
            </a:r>
          </a:p>
          <a:p>
            <a:pPr>
              <a:spcBef>
                <a:spcPct val="0"/>
              </a:spcBef>
            </a:pPr>
            <a:r>
              <a:rPr altLang="en-US" dirty="0" sz="4400" lang="en-US">
                <a:latin typeface="Arial" panose="020B0604020202020204" pitchFamily="34" charset="0"/>
              </a:rPr>
              <a:t>Hebrews 12:2</a:t>
            </a:r>
            <a:endParaRPr altLang="en-US" b="1" dirty="0" sz="4000" lang="en-US"/>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66"/>
                                        </p:tgtEl>
                                        <p:attrNameLst>
                                          <p:attrName>style.visibility</p:attrName>
                                        </p:attrNameLst>
                                      </p:cBhvr>
                                      <p:to>
                                        <p:strVal val="visible"/>
                                      </p:to>
                                    </p:set>
                                    <p:animEffect transition="in" filter="fade">
                                      <p:cBhvr>
                                        <p:cTn dur="500" id="7"/>
                                        <p:tgtEl>
                                          <p:spTgt spid="1048666"/>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10" presetSubtype="0">
                                  <p:stCondLst>
                                    <p:cond delay="0"/>
                                  </p:stCondLst>
                                  <p:childTnLst>
                                    <p:set>
                                      <p:cBhvr>
                                        <p:cTn dur="1" fill="hold" id="11">
                                          <p:stCondLst>
                                            <p:cond delay="0"/>
                                          </p:stCondLst>
                                        </p:cTn>
                                        <p:tgtEl>
                                          <p:spTgt spid="1048666">
                                            <p:txEl>
                                              <p:pRg st="0" end="0"/>
                                            </p:txEl>
                                          </p:spTgt>
                                        </p:tgtEl>
                                        <p:attrNameLst>
                                          <p:attrName>style.visibility</p:attrName>
                                        </p:attrNameLst>
                                      </p:cBhvr>
                                      <p:to>
                                        <p:strVal val="visible"/>
                                      </p:to>
                                    </p:set>
                                    <p:animEffect transition="in" filter="fade">
                                      <p:cBhvr>
                                        <p:cTn dur="500" id="12"/>
                                        <p:tgtEl>
                                          <p:spTgt spid="1048666">
                                            <p:txEl>
                                              <p:pRg st="0" end="0"/>
                                            </p:txEl>
                                          </p:spTgt>
                                        </p:tgtEl>
                                      </p:cBhvr>
                                    </p:animEffect>
                                  </p:childTnLst>
                                </p:cTn>
                              </p:par>
                            </p:childTnLst>
                          </p:cTn>
                        </p:par>
                      </p:childTnLst>
                    </p:cTn>
                  </p:par>
                  <p:par>
                    <p:cTn fill="hold" id="13">
                      <p:stCondLst>
                        <p:cond delay="indefinite"/>
                      </p:stCondLst>
                      <p:childTnLst>
                        <p:par>
                          <p:cTn fill="hold" id="14">
                            <p:stCondLst>
                              <p:cond delay="0"/>
                            </p:stCondLst>
                            <p:childTnLst>
                              <p:par>
                                <p:cTn fill="hold" id="15" nodeType="clickEffect" presetClass="entr" presetID="10" presetSubtype="0">
                                  <p:stCondLst>
                                    <p:cond delay="0"/>
                                  </p:stCondLst>
                                  <p:childTnLst>
                                    <p:set>
                                      <p:cBhvr>
                                        <p:cTn dur="1" fill="hold" id="16">
                                          <p:stCondLst>
                                            <p:cond delay="0"/>
                                          </p:stCondLst>
                                        </p:cTn>
                                        <p:tgtEl>
                                          <p:spTgt spid="1048666">
                                            <p:txEl>
                                              <p:pRg st="1" end="1"/>
                                            </p:txEl>
                                          </p:spTgt>
                                        </p:tgtEl>
                                        <p:attrNameLst>
                                          <p:attrName>style.visibility</p:attrName>
                                        </p:attrNameLst>
                                      </p:cBhvr>
                                      <p:to>
                                        <p:strVal val="visible"/>
                                      </p:to>
                                    </p:set>
                                    <p:animEffect transition="in" filter="fade">
                                      <p:cBhvr>
                                        <p:cTn dur="500" id="17"/>
                                        <p:tgtEl>
                                          <p:spTgt spid="1048666">
                                            <p:txEl>
                                              <p:pRg st="1" end="1"/>
                                            </p:txEl>
                                          </p:spTgt>
                                        </p:tgtEl>
                                      </p:cBhvr>
                                    </p:animEffect>
                                  </p:childTnLst>
                                </p:cTn>
                              </p:par>
                            </p:childTnLst>
                          </p:cTn>
                        </p:par>
                      </p:childTnLst>
                    </p:cTn>
                  </p:par>
                  <p:par>
                    <p:cTn fill="hold" id="18">
                      <p:stCondLst>
                        <p:cond delay="indefinite"/>
                      </p:stCondLst>
                      <p:childTnLst>
                        <p:par>
                          <p:cTn fill="hold" id="19">
                            <p:stCondLst>
                              <p:cond delay="0"/>
                            </p:stCondLst>
                            <p:childTnLst>
                              <p:par>
                                <p:cTn fill="hold" id="20" nodeType="clickEffect" presetClass="entr" presetID="10" presetSubtype="0">
                                  <p:stCondLst>
                                    <p:cond delay="0"/>
                                  </p:stCondLst>
                                  <p:childTnLst>
                                    <p:set>
                                      <p:cBhvr>
                                        <p:cTn dur="1" fill="hold" id="21">
                                          <p:stCondLst>
                                            <p:cond delay="0"/>
                                          </p:stCondLst>
                                        </p:cTn>
                                        <p:tgtEl>
                                          <p:spTgt spid="1048666">
                                            <p:txEl>
                                              <p:pRg st="2" end="2"/>
                                            </p:txEl>
                                          </p:spTgt>
                                        </p:tgtEl>
                                        <p:attrNameLst>
                                          <p:attrName>style.visibility</p:attrName>
                                        </p:attrNameLst>
                                      </p:cBhvr>
                                      <p:to>
                                        <p:strVal val="visible"/>
                                      </p:to>
                                    </p:set>
                                    <p:animEffect transition="in" filter="fade">
                                      <p:cBhvr>
                                        <p:cTn dur="500" id="22"/>
                                        <p:tgtEl>
                                          <p:spTgt spid="1048666">
                                            <p:txEl>
                                              <p:pRg st="2" end="2"/>
                                            </p:txEl>
                                          </p:spTgt>
                                        </p:tgtEl>
                                      </p:cBhvr>
                                    </p:animEffect>
                                  </p:childTnLst>
                                </p:cTn>
                              </p:par>
                            </p:childTnLst>
                          </p:cTn>
                        </p:par>
                      </p:childTnLst>
                    </p:cTn>
                  </p:par>
                  <p:par>
                    <p:cTn fill="hold" id="23">
                      <p:stCondLst>
                        <p:cond delay="indefinite"/>
                      </p:stCondLst>
                      <p:childTnLst>
                        <p:par>
                          <p:cTn fill="hold" id="24">
                            <p:stCondLst>
                              <p:cond delay="0"/>
                            </p:stCondLst>
                            <p:childTnLst>
                              <p:par>
                                <p:cTn fill="hold" id="25" nodeType="clickEffect" presetClass="entr" presetID="10" presetSubtype="0">
                                  <p:stCondLst>
                                    <p:cond delay="0"/>
                                  </p:stCondLst>
                                  <p:childTnLst>
                                    <p:set>
                                      <p:cBhvr>
                                        <p:cTn dur="1" fill="hold" id="26">
                                          <p:stCondLst>
                                            <p:cond delay="0"/>
                                          </p:stCondLst>
                                        </p:cTn>
                                        <p:tgtEl>
                                          <p:spTgt spid="1048666">
                                            <p:txEl>
                                              <p:pRg st="3" end="3"/>
                                            </p:txEl>
                                          </p:spTgt>
                                        </p:tgtEl>
                                        <p:attrNameLst>
                                          <p:attrName>style.visibility</p:attrName>
                                        </p:attrNameLst>
                                      </p:cBhvr>
                                      <p:to>
                                        <p:strVal val="visible"/>
                                      </p:to>
                                    </p:set>
                                    <p:animEffect transition="in" filter="fade">
                                      <p:cBhvr>
                                        <p:cTn dur="500" id="27"/>
                                        <p:tgtEl>
                                          <p:spTgt spid="104866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88" name=""/>
        <p:cNvGrpSpPr/>
        <p:nvPr/>
      </p:nvGrpSpPr>
      <p:grpSpPr>
        <a:xfrm>
          <a:off x="0" y="0"/>
          <a:ext cx="0" cy="0"/>
          <a:chOff x="0" y="0"/>
          <a:chExt cx="0" cy="0"/>
        </a:xfrm>
      </p:grpSpPr>
      <p:pic>
        <p:nvPicPr>
          <p:cNvPr id="2097173" name="Picture 4" descr="A person standing in a field with his arms outstretched  AI-generated content may be incorrect."/>
          <p:cNvPicPr>
            <a:picLocks noChangeAspect="1"/>
          </p:cNvPicPr>
          <p:nvPr/>
        </p:nvPicPr>
        <p:blipFill>
          <a:blip xmlns:r="http://schemas.openxmlformats.org/officeDocument/2006/relationships" r:embed="rId1"/>
          <a:srcRect r="17590" b="2"/>
          <a:stretch>
            <a:fillRect/>
          </a:stretch>
        </p:blipFill>
        <p:spPr>
          <a:xfrm>
            <a:off x="1" y="10"/>
            <a:ext cx="5650990" cy="4559958"/>
          </a:xfrm>
          <a:prstGeom prst="rect"/>
          <a:noFill/>
        </p:spPr>
      </p:pic>
      <p:sp>
        <p:nvSpPr>
          <p:cNvPr id="1048670" name="Title 1"/>
          <p:cNvSpPr>
            <a:spLocks noGrp="1"/>
          </p:cNvSpPr>
          <p:nvPr>
            <p:ph type="ctrTitle"/>
          </p:nvPr>
        </p:nvSpPr>
        <p:spPr>
          <a:xfrm>
            <a:off x="457200" y="4960137"/>
            <a:ext cx="7772400" cy="1463040"/>
          </a:xfrm>
        </p:spPr>
        <p:txBody>
          <a:bodyPr anchor="ctr" bIns="45720" lIns="91440" rIns="91440" rtlCol="0" tIns="45720" vert="horz">
            <a:noAutofit/>
          </a:bodyPr>
          <a:p>
            <a:pPr algn="ctr"/>
            <a:r>
              <a:rPr altLang="en-US" b="1" dirty="0" sz="4000" lang="en-US"/>
              <a:t>HOW DO WE FOCUS OUR FAITH AS WE RUN THE RACE? </a:t>
            </a:r>
          </a:p>
        </p:txBody>
      </p:sp>
      <p:sp>
        <p:nvSpPr>
          <p:cNvPr id="1048671" name="TextBox 7"/>
          <p:cNvSpPr txBox="1"/>
          <p:nvPr/>
        </p:nvSpPr>
        <p:spPr>
          <a:xfrm>
            <a:off x="5808009" y="158925"/>
            <a:ext cx="6136341" cy="4955203"/>
          </a:xfrm>
          <a:prstGeom prst="rect"/>
          <a:noFill/>
        </p:spPr>
        <p:txBody>
          <a:bodyPr wrap="square">
            <a:spAutoFit/>
          </a:bodyPr>
          <a:p>
            <a:r>
              <a:rPr altLang="en-US" b="1" dirty="0" sz="5000" lang="en-US"/>
              <a:t>DISCIPLINE</a:t>
            </a:r>
          </a:p>
          <a:p>
            <a:pPr>
              <a:spcBef>
                <a:spcPct val="0"/>
              </a:spcBef>
            </a:pPr>
            <a:endParaRPr altLang="en-US" dirty="0" sz="5400" lang="en-US">
              <a:latin typeface="Arial" panose="020B0604020202020204" pitchFamily="34" charset="0"/>
            </a:endParaRPr>
          </a:p>
          <a:p>
            <a:pPr>
              <a:spcBef>
                <a:spcPct val="0"/>
              </a:spcBef>
            </a:pPr>
            <a:r>
              <a:rPr altLang="en-US" dirty="0" sz="5400" lang="en-US">
                <a:latin typeface="Arial" panose="020B0604020202020204" pitchFamily="34" charset="0"/>
              </a:rPr>
              <a:t>I follow after” </a:t>
            </a:r>
            <a:r>
              <a:rPr altLang="en-US" dirty="0" sz="4400" lang="en-US">
                <a:latin typeface="Arial" panose="020B0604020202020204" pitchFamily="34" charset="0"/>
              </a:rPr>
              <a:t>(v.12)</a:t>
            </a:r>
            <a:endParaRPr altLang="en-US" dirty="0" sz="5400" lang="en-US">
              <a:latin typeface="Arial" panose="020B0604020202020204" pitchFamily="34" charset="0"/>
            </a:endParaRPr>
          </a:p>
          <a:p>
            <a:pPr>
              <a:spcBef>
                <a:spcPct val="0"/>
              </a:spcBef>
            </a:pPr>
            <a:r>
              <a:rPr altLang="en-US" dirty="0" sz="5400" lang="en-US">
                <a:latin typeface="Arial" panose="020B0604020202020204" pitchFamily="34" charset="0"/>
              </a:rPr>
              <a:t>“I press toward the </a:t>
            </a:r>
          </a:p>
          <a:p>
            <a:pPr>
              <a:spcBef>
                <a:spcPct val="0"/>
              </a:spcBef>
            </a:pPr>
            <a:r>
              <a:rPr altLang="en-US" dirty="0" sz="5400" lang="en-US">
                <a:latin typeface="Arial" panose="020B0604020202020204" pitchFamily="34" charset="0"/>
              </a:rPr>
              <a:t>goal” </a:t>
            </a:r>
            <a:r>
              <a:rPr altLang="en-US" dirty="0" sz="4400" lang="en-US">
                <a:latin typeface="Arial" panose="020B0604020202020204" pitchFamily="34" charset="0"/>
              </a:rPr>
              <a:t>(v.14)</a:t>
            </a:r>
            <a:endParaRPr altLang="en-US" dirty="0" sz="5400" lang="en-US">
              <a:latin typeface="Arial" panose="020B0604020202020204" pitchFamily="34" charset="0"/>
            </a:endParaRPr>
          </a:p>
          <a:p>
            <a:endParaRPr altLang="en-US" b="1" dirty="0" sz="5000" lang="en-US"/>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71"/>
                                        </p:tgtEl>
                                        <p:attrNameLst>
                                          <p:attrName>style.visibility</p:attrName>
                                        </p:attrNameLst>
                                      </p:cBhvr>
                                      <p:to>
                                        <p:strVal val="visible"/>
                                      </p:to>
                                    </p:set>
                                    <p:animEffect transition="in" filter="fade">
                                      <p:cBhvr>
                                        <p:cTn dur="500" id="7"/>
                                        <p:tgtEl>
                                          <p:spTgt spid="1048671"/>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10" presetSubtype="0">
                                  <p:stCondLst>
                                    <p:cond delay="0"/>
                                  </p:stCondLst>
                                  <p:childTnLst>
                                    <p:set>
                                      <p:cBhvr>
                                        <p:cTn dur="1" fill="hold" id="11">
                                          <p:stCondLst>
                                            <p:cond delay="0"/>
                                          </p:stCondLst>
                                        </p:cTn>
                                        <p:tgtEl>
                                          <p:spTgt spid="1048671">
                                            <p:txEl>
                                              <p:pRg st="0" end="0"/>
                                            </p:txEl>
                                          </p:spTgt>
                                        </p:tgtEl>
                                        <p:attrNameLst>
                                          <p:attrName>style.visibility</p:attrName>
                                        </p:attrNameLst>
                                      </p:cBhvr>
                                      <p:to>
                                        <p:strVal val="visible"/>
                                      </p:to>
                                    </p:set>
                                    <p:animEffect transition="in" filter="fade">
                                      <p:cBhvr>
                                        <p:cTn dur="500" id="12"/>
                                        <p:tgtEl>
                                          <p:spTgt spid="1048671">
                                            <p:txEl>
                                              <p:pRg st="0" end="0"/>
                                            </p:txEl>
                                          </p:spTgt>
                                        </p:tgtEl>
                                      </p:cBhvr>
                                    </p:animEffect>
                                  </p:childTnLst>
                                </p:cTn>
                              </p:par>
                            </p:childTnLst>
                          </p:cTn>
                        </p:par>
                      </p:childTnLst>
                    </p:cTn>
                  </p:par>
                  <p:par>
                    <p:cTn fill="hold" id="13">
                      <p:stCondLst>
                        <p:cond delay="indefinite"/>
                      </p:stCondLst>
                      <p:childTnLst>
                        <p:par>
                          <p:cTn fill="hold" id="14">
                            <p:stCondLst>
                              <p:cond delay="0"/>
                            </p:stCondLst>
                            <p:childTnLst>
                              <p:par>
                                <p:cTn fill="hold" id="15" nodeType="clickEffect" presetClass="entr" presetID="10" presetSubtype="0">
                                  <p:stCondLst>
                                    <p:cond delay="0"/>
                                  </p:stCondLst>
                                  <p:childTnLst>
                                    <p:set>
                                      <p:cBhvr>
                                        <p:cTn dur="1" fill="hold" id="16">
                                          <p:stCondLst>
                                            <p:cond delay="0"/>
                                          </p:stCondLst>
                                        </p:cTn>
                                        <p:tgtEl>
                                          <p:spTgt spid="1048671">
                                            <p:txEl>
                                              <p:pRg st="2" end="2"/>
                                            </p:txEl>
                                          </p:spTgt>
                                        </p:tgtEl>
                                        <p:attrNameLst>
                                          <p:attrName>style.visibility</p:attrName>
                                        </p:attrNameLst>
                                      </p:cBhvr>
                                      <p:to>
                                        <p:strVal val="visible"/>
                                      </p:to>
                                    </p:set>
                                    <p:animEffect transition="in" filter="fade">
                                      <p:cBhvr>
                                        <p:cTn dur="500" id="17"/>
                                        <p:tgtEl>
                                          <p:spTgt spid="1048671">
                                            <p:txEl>
                                              <p:pRg st="2" end="2"/>
                                            </p:txEl>
                                          </p:spTgt>
                                        </p:tgtEl>
                                      </p:cBhvr>
                                    </p:animEffect>
                                  </p:childTnLst>
                                </p:cTn>
                              </p:par>
                            </p:childTnLst>
                          </p:cTn>
                        </p:par>
                      </p:childTnLst>
                    </p:cTn>
                  </p:par>
                  <p:par>
                    <p:cTn fill="hold" id="18">
                      <p:stCondLst>
                        <p:cond delay="indefinite"/>
                      </p:stCondLst>
                      <p:childTnLst>
                        <p:par>
                          <p:cTn fill="hold" id="19">
                            <p:stCondLst>
                              <p:cond delay="0"/>
                            </p:stCondLst>
                            <p:childTnLst>
                              <p:par>
                                <p:cTn fill="hold" id="20" nodeType="clickEffect" presetClass="entr" presetID="10" presetSubtype="0">
                                  <p:stCondLst>
                                    <p:cond delay="0"/>
                                  </p:stCondLst>
                                  <p:childTnLst>
                                    <p:set>
                                      <p:cBhvr>
                                        <p:cTn dur="1" fill="hold" id="21">
                                          <p:stCondLst>
                                            <p:cond delay="0"/>
                                          </p:stCondLst>
                                        </p:cTn>
                                        <p:tgtEl>
                                          <p:spTgt spid="1048671">
                                            <p:txEl>
                                              <p:pRg st="3" end="3"/>
                                            </p:txEl>
                                          </p:spTgt>
                                        </p:tgtEl>
                                        <p:attrNameLst>
                                          <p:attrName>style.visibility</p:attrName>
                                        </p:attrNameLst>
                                      </p:cBhvr>
                                      <p:to>
                                        <p:strVal val="visible"/>
                                      </p:to>
                                    </p:set>
                                    <p:animEffect transition="in" filter="fade">
                                      <p:cBhvr>
                                        <p:cTn dur="500" id="22"/>
                                        <p:tgtEl>
                                          <p:spTgt spid="1048671">
                                            <p:txEl>
                                              <p:pRg st="3" end="3"/>
                                            </p:txEl>
                                          </p:spTgt>
                                        </p:tgtEl>
                                      </p:cBhvr>
                                    </p:animEffect>
                                  </p:childTnLst>
                                </p:cTn>
                              </p:par>
                            </p:childTnLst>
                          </p:cTn>
                        </p:par>
                      </p:childTnLst>
                    </p:cTn>
                  </p:par>
                  <p:par>
                    <p:cTn fill="hold" id="23">
                      <p:stCondLst>
                        <p:cond delay="indefinite"/>
                      </p:stCondLst>
                      <p:childTnLst>
                        <p:par>
                          <p:cTn fill="hold" id="24">
                            <p:stCondLst>
                              <p:cond delay="0"/>
                            </p:stCondLst>
                            <p:childTnLst>
                              <p:par>
                                <p:cTn fill="hold" id="25" nodeType="clickEffect" presetClass="entr" presetID="10" presetSubtype="0">
                                  <p:stCondLst>
                                    <p:cond delay="0"/>
                                  </p:stCondLst>
                                  <p:childTnLst>
                                    <p:set>
                                      <p:cBhvr>
                                        <p:cTn dur="1" fill="hold" id="26">
                                          <p:stCondLst>
                                            <p:cond delay="0"/>
                                          </p:stCondLst>
                                        </p:cTn>
                                        <p:tgtEl>
                                          <p:spTgt spid="1048671">
                                            <p:txEl>
                                              <p:pRg st="4" end="4"/>
                                            </p:txEl>
                                          </p:spTgt>
                                        </p:tgtEl>
                                        <p:attrNameLst>
                                          <p:attrName>style.visibility</p:attrName>
                                        </p:attrNameLst>
                                      </p:cBhvr>
                                      <p:to>
                                        <p:strVal val="visible"/>
                                      </p:to>
                                    </p:set>
                                    <p:animEffect transition="in" filter="fade">
                                      <p:cBhvr>
                                        <p:cTn dur="500" id="27"/>
                                        <p:tgtEl>
                                          <p:spTgt spid="10486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91" name=""/>
        <p:cNvGrpSpPr/>
        <p:nvPr/>
      </p:nvGrpSpPr>
      <p:grpSpPr>
        <a:xfrm>
          <a:off x="0" y="0"/>
          <a:ext cx="0" cy="0"/>
          <a:chOff x="0" y="0"/>
          <a:chExt cx="0" cy="0"/>
        </a:xfrm>
      </p:grpSpPr>
      <p:pic>
        <p:nvPicPr>
          <p:cNvPr id="2097174" name="Picture 4" descr="A person standing in a field with his arms outstretched  AI-generated content may be incorrect."/>
          <p:cNvPicPr>
            <a:picLocks noChangeAspect="1"/>
          </p:cNvPicPr>
          <p:nvPr/>
        </p:nvPicPr>
        <p:blipFill>
          <a:blip xmlns:r="http://schemas.openxmlformats.org/officeDocument/2006/relationships" r:embed="rId1"/>
          <a:srcRect r="17590" b="2"/>
          <a:stretch>
            <a:fillRect/>
          </a:stretch>
        </p:blipFill>
        <p:spPr>
          <a:xfrm>
            <a:off x="1" y="10"/>
            <a:ext cx="5650990" cy="4559958"/>
          </a:xfrm>
          <a:prstGeom prst="rect"/>
          <a:noFill/>
        </p:spPr>
      </p:pic>
      <p:sp>
        <p:nvSpPr>
          <p:cNvPr id="1048675" name="Title 1"/>
          <p:cNvSpPr>
            <a:spLocks noGrp="1"/>
          </p:cNvSpPr>
          <p:nvPr>
            <p:ph type="ctrTitle"/>
          </p:nvPr>
        </p:nvSpPr>
        <p:spPr>
          <a:xfrm>
            <a:off x="457200" y="4960137"/>
            <a:ext cx="7772400" cy="1463040"/>
          </a:xfrm>
        </p:spPr>
        <p:txBody>
          <a:bodyPr anchor="ctr" bIns="45720" lIns="91440" rIns="91440" rtlCol="0" tIns="45720" vert="horz">
            <a:noAutofit/>
          </a:bodyPr>
          <a:p>
            <a:pPr algn="ctr"/>
            <a:r>
              <a:rPr altLang="en-US" b="1" dirty="0" sz="4000" lang="en-US"/>
              <a:t>HOW DO WE FOCUS OUR FAITH AS WE RUN THE RACE? </a:t>
            </a:r>
          </a:p>
        </p:txBody>
      </p:sp>
      <p:sp>
        <p:nvSpPr>
          <p:cNvPr id="1048676" name="TextBox 7"/>
          <p:cNvSpPr txBox="1"/>
          <p:nvPr/>
        </p:nvSpPr>
        <p:spPr>
          <a:xfrm>
            <a:off x="5808009" y="158925"/>
            <a:ext cx="6136341" cy="5724644"/>
          </a:xfrm>
          <a:prstGeom prst="rect"/>
          <a:noFill/>
        </p:spPr>
        <p:txBody>
          <a:bodyPr wrap="square">
            <a:spAutoFit/>
          </a:bodyPr>
          <a:p>
            <a:r>
              <a:rPr altLang="en-US" b="1" dirty="0" sz="5000" lang="en-US"/>
              <a:t>DIRECTION</a:t>
            </a:r>
          </a:p>
          <a:p>
            <a:endParaRPr altLang="en-US" dirty="0" sz="5400" lang="en-US">
              <a:latin typeface="Arial" panose="020B0604020202020204" pitchFamily="34" charset="0"/>
            </a:endParaRPr>
          </a:p>
          <a:p>
            <a:r>
              <a:rPr altLang="en-US" dirty="0" sz="5400" lang="en-US">
                <a:latin typeface="Arial" panose="020B0604020202020204" pitchFamily="34" charset="0"/>
              </a:rPr>
              <a:t>You need to keep your eyes on the goal</a:t>
            </a:r>
          </a:p>
          <a:p>
            <a:endParaRPr altLang="en-US" b="1" dirty="0" sz="5000" lang="en-US"/>
          </a:p>
          <a:p>
            <a:endParaRPr altLang="en-US" b="1" dirty="0" sz="5000" lang="en-US"/>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76"/>
                                        </p:tgtEl>
                                        <p:attrNameLst>
                                          <p:attrName>style.visibility</p:attrName>
                                        </p:attrNameLst>
                                      </p:cBhvr>
                                      <p:to>
                                        <p:strVal val="visible"/>
                                      </p:to>
                                    </p:set>
                                    <p:animEffect transition="in" filter="fade">
                                      <p:cBhvr>
                                        <p:cTn dur="500" id="7"/>
                                        <p:tgtEl>
                                          <p:spTgt spid="1048676"/>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10" presetSubtype="0">
                                  <p:stCondLst>
                                    <p:cond delay="0"/>
                                  </p:stCondLst>
                                  <p:childTnLst>
                                    <p:set>
                                      <p:cBhvr>
                                        <p:cTn dur="1" fill="hold" id="11">
                                          <p:stCondLst>
                                            <p:cond delay="0"/>
                                          </p:stCondLst>
                                        </p:cTn>
                                        <p:tgtEl>
                                          <p:spTgt spid="1048676">
                                            <p:txEl>
                                              <p:pRg st="0" end="0"/>
                                            </p:txEl>
                                          </p:spTgt>
                                        </p:tgtEl>
                                        <p:attrNameLst>
                                          <p:attrName>style.visibility</p:attrName>
                                        </p:attrNameLst>
                                      </p:cBhvr>
                                      <p:to>
                                        <p:strVal val="visible"/>
                                      </p:to>
                                    </p:set>
                                    <p:animEffect transition="in" filter="fade">
                                      <p:cBhvr>
                                        <p:cTn dur="500" id="12"/>
                                        <p:tgtEl>
                                          <p:spTgt spid="1048676">
                                            <p:txEl>
                                              <p:pRg st="0" end="0"/>
                                            </p:txEl>
                                          </p:spTgt>
                                        </p:tgtEl>
                                      </p:cBhvr>
                                    </p:animEffect>
                                  </p:childTnLst>
                                </p:cTn>
                              </p:par>
                            </p:childTnLst>
                          </p:cTn>
                        </p:par>
                      </p:childTnLst>
                    </p:cTn>
                  </p:par>
                  <p:par>
                    <p:cTn fill="hold" id="13">
                      <p:stCondLst>
                        <p:cond delay="indefinite"/>
                      </p:stCondLst>
                      <p:childTnLst>
                        <p:par>
                          <p:cTn fill="hold" id="14">
                            <p:stCondLst>
                              <p:cond delay="0"/>
                            </p:stCondLst>
                            <p:childTnLst>
                              <p:par>
                                <p:cTn fill="hold" id="15" nodeType="clickEffect" presetClass="entr" presetID="10" presetSubtype="0">
                                  <p:stCondLst>
                                    <p:cond delay="0"/>
                                  </p:stCondLst>
                                  <p:childTnLst>
                                    <p:set>
                                      <p:cBhvr>
                                        <p:cTn dur="1" fill="hold" id="16">
                                          <p:stCondLst>
                                            <p:cond delay="0"/>
                                          </p:stCondLst>
                                        </p:cTn>
                                        <p:tgtEl>
                                          <p:spTgt spid="1048676">
                                            <p:txEl>
                                              <p:pRg st="2" end="2"/>
                                            </p:txEl>
                                          </p:spTgt>
                                        </p:tgtEl>
                                        <p:attrNameLst>
                                          <p:attrName>style.visibility</p:attrName>
                                        </p:attrNameLst>
                                      </p:cBhvr>
                                      <p:to>
                                        <p:strVal val="visible"/>
                                      </p:to>
                                    </p:set>
                                    <p:animEffect transition="in" filter="fade">
                                      <p:cBhvr>
                                        <p:cTn dur="500" id="17"/>
                                        <p:tgtEl>
                                          <p:spTgt spid="104867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94" name=""/>
        <p:cNvGrpSpPr/>
        <p:nvPr/>
      </p:nvGrpSpPr>
      <p:grpSpPr>
        <a:xfrm>
          <a:off x="0" y="0"/>
          <a:ext cx="0" cy="0"/>
          <a:chOff x="0" y="0"/>
          <a:chExt cx="0" cy="0"/>
        </a:xfrm>
      </p:grpSpPr>
      <p:pic>
        <p:nvPicPr>
          <p:cNvPr id="2097175" name="Picture 4" descr="A person standing in a field with his arms outstretched  AI-generated content may be incorrect."/>
          <p:cNvPicPr>
            <a:picLocks noChangeAspect="1"/>
          </p:cNvPicPr>
          <p:nvPr/>
        </p:nvPicPr>
        <p:blipFill>
          <a:blip xmlns:r="http://schemas.openxmlformats.org/officeDocument/2006/relationships" r:embed="rId1">
            <a:alphaModFix amt="45000"/>
          </a:blip>
          <a:srcRect r="-1" b="15391"/>
          <a:stretch>
            <a:fillRect/>
          </a:stretch>
        </p:blipFill>
        <p:spPr>
          <a:xfrm>
            <a:off x="0" y="0"/>
            <a:ext cx="12188932" cy="6858000"/>
          </a:xfrm>
          <a:prstGeom prst="rect"/>
          <a:noFill/>
        </p:spPr>
      </p:pic>
      <p:sp>
        <p:nvSpPr>
          <p:cNvPr id="1048680" name="Title 1"/>
          <p:cNvSpPr>
            <a:spLocks noGrp="1"/>
          </p:cNvSpPr>
          <p:nvPr>
            <p:ph type="ctrTitle"/>
          </p:nvPr>
        </p:nvSpPr>
        <p:spPr>
          <a:xfrm>
            <a:off x="4686300" y="266700"/>
            <a:ext cx="7219950" cy="6324600"/>
          </a:xfrm>
        </p:spPr>
        <p:txBody>
          <a:bodyPr anchor="ctr" bIns="45720" lIns="91440" rIns="91440" rtlCol="0" tIns="45720" vert="horz">
            <a:noAutofit/>
          </a:bodyPr>
          <a:p>
            <a:pPr algn="ctr"/>
            <a:br>
              <a:rPr b="1" dirty="0" sz="4500" lang="en-US">
                <a:solidFill>
                  <a:schemeClr val="tx1"/>
                </a:solidFill>
                <a:latin typeface="Arial" pitchFamily="34" charset="0"/>
                <a:cs typeface="Arial" pitchFamily="34" charset="0"/>
              </a:rPr>
            </a:br>
            <a:br>
              <a:rPr dirty="0" sz="4500" lang="en-US">
                <a:latin typeface="Arial Black" panose="020B0A04020102020204" pitchFamily="34" charset="0"/>
              </a:rPr>
            </a:br>
            <a:r>
              <a:rPr altLang="en-US" dirty="0" sz="4500" lang="en-US">
                <a:latin typeface="Arial Black" panose="020B0A04020102020204" pitchFamily="34" charset="0"/>
              </a:rPr>
              <a:t>JESUS, HIS CALL UPON OUR LIFE IS THE ULTIMATE PURPOSE &amp; GOAL</a:t>
            </a:r>
            <a:br>
              <a:rPr altLang="en-US" dirty="0" sz="4500" lang="en-US">
                <a:latin typeface="Arial Black" panose="020B0A04020102020204" pitchFamily="34" charset="0"/>
              </a:rPr>
            </a:br>
            <a:r>
              <a:rPr altLang="en-US" dirty="0" sz="4500" lang="en-US">
                <a:latin typeface="Arial Black" panose="020B0A04020102020204" pitchFamily="34" charset="0"/>
              </a:rPr>
              <a:t>OF OUR CHRISTIAN LIFE!</a:t>
            </a:r>
            <a:br>
              <a:rPr altLang="en-US" b="1" dirty="0" sz="4500" lang="en-US"/>
            </a:br>
            <a:endParaRPr dirty="0" sz="4500" lang="en-US" spc="200">
              <a:solidFill>
                <a:schemeClr val="tx1"/>
              </a:solidFill>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80"/>
                                        </p:tgtEl>
                                        <p:attrNameLst>
                                          <p:attrName>style.visibility</p:attrName>
                                        </p:attrNameLst>
                                      </p:cBhvr>
                                      <p:to>
                                        <p:strVal val="visible"/>
                                      </p:to>
                                    </p:set>
                                    <p:animEffect transition="in" filter="fade">
                                      <p:cBhvr>
                                        <p:cTn dur="500" id="7"/>
                                        <p:tgtEl>
                                          <p:spTgt spid="10486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97" name=""/>
        <p:cNvGrpSpPr/>
        <p:nvPr/>
      </p:nvGrpSpPr>
      <p:grpSpPr>
        <a:xfrm>
          <a:off x="0" y="0"/>
          <a:ext cx="0" cy="0"/>
          <a:chOff x="0" y="0"/>
          <a:chExt cx="0" cy="0"/>
        </a:xfrm>
      </p:grpSpPr>
      <p:pic>
        <p:nvPicPr>
          <p:cNvPr id="2097176" name="Picture 4" descr="A person standing in a field with his arms outstretched  AI-generated content may be incorrect."/>
          <p:cNvPicPr>
            <a:picLocks noChangeAspect="1"/>
          </p:cNvPicPr>
          <p:nvPr/>
        </p:nvPicPr>
        <p:blipFill>
          <a:blip xmlns:r="http://schemas.openxmlformats.org/officeDocument/2006/relationships" r:embed="rId1">
            <a:alphaModFix amt="45000"/>
          </a:blip>
          <a:srcRect r="-1" b="15391"/>
          <a:stretch>
            <a:fillRect/>
          </a:stretch>
        </p:blipFill>
        <p:spPr>
          <a:xfrm>
            <a:off x="0" y="0"/>
            <a:ext cx="12188932" cy="6858000"/>
          </a:xfrm>
          <a:prstGeom prst="rect"/>
          <a:noFill/>
        </p:spPr>
      </p:pic>
      <p:sp>
        <p:nvSpPr>
          <p:cNvPr id="1048684" name="Title 1"/>
          <p:cNvSpPr>
            <a:spLocks noGrp="1"/>
          </p:cNvSpPr>
          <p:nvPr>
            <p:ph type="ctrTitle"/>
          </p:nvPr>
        </p:nvSpPr>
        <p:spPr>
          <a:xfrm>
            <a:off x="4686300" y="266700"/>
            <a:ext cx="7219950" cy="6324600"/>
          </a:xfrm>
        </p:spPr>
        <p:txBody>
          <a:bodyPr anchor="ctr" bIns="45720" lIns="91440" rIns="91440" rtlCol="0" tIns="45720" vert="horz">
            <a:noAutofit/>
          </a:bodyPr>
          <a:p>
            <a:pPr algn="ctr"/>
            <a:br>
              <a:rPr b="1" dirty="0" sz="3000" lang="en-US">
                <a:solidFill>
                  <a:schemeClr val="tx1"/>
                </a:solidFill>
                <a:latin typeface="Arial" pitchFamily="34" charset="0"/>
                <a:cs typeface="Arial" pitchFamily="34" charset="0"/>
              </a:rPr>
            </a:br>
            <a:r>
              <a:rPr altLang="en-US" b="1" dirty="0" sz="3000" lang="en-US">
                <a:solidFill>
                  <a:schemeClr val="tx1"/>
                </a:solidFill>
              </a:rPr>
              <a:t>I’d rather have Jesus than silver or gold;</a:t>
            </a:r>
            <a:br>
              <a:rPr altLang="en-US" b="1" dirty="0" sz="3000" lang="en-US">
                <a:solidFill>
                  <a:schemeClr val="tx1"/>
                </a:solidFill>
              </a:rPr>
            </a:br>
            <a:r>
              <a:rPr altLang="en-US" b="1" dirty="0" sz="3000" lang="en-US">
                <a:solidFill>
                  <a:schemeClr val="tx1"/>
                </a:solidFill>
              </a:rPr>
              <a:t>I’d rather be His than have riches untold;</a:t>
            </a:r>
            <a:br>
              <a:rPr altLang="en-US" b="1" dirty="0" sz="3000" lang="en-US">
                <a:solidFill>
                  <a:schemeClr val="tx1"/>
                </a:solidFill>
              </a:rPr>
            </a:br>
            <a:r>
              <a:rPr altLang="en-US" b="1" dirty="0" sz="3000" lang="en-US">
                <a:solidFill>
                  <a:schemeClr val="tx1"/>
                </a:solidFill>
              </a:rPr>
              <a:t>I’d rather have Jesus than houses or lands;</a:t>
            </a:r>
            <a:br>
              <a:rPr altLang="en-US" b="1" dirty="0" sz="3000" lang="en-US">
                <a:solidFill>
                  <a:schemeClr val="tx1"/>
                </a:solidFill>
              </a:rPr>
            </a:br>
            <a:r>
              <a:rPr altLang="en-US" b="1" dirty="0" sz="3000" lang="en-US">
                <a:solidFill>
                  <a:schemeClr val="tx1"/>
                </a:solidFill>
              </a:rPr>
              <a:t>I’d rather be led by His nail-pierced hand </a:t>
            </a:r>
            <a:br>
              <a:rPr altLang="en-US" b="1" dirty="0" sz="3000" lang="en-US">
                <a:solidFill>
                  <a:schemeClr val="tx1"/>
                </a:solidFill>
              </a:rPr>
            </a:br>
            <a:br>
              <a:rPr altLang="en-US" b="1" dirty="0" sz="3000" lang="en-US">
                <a:solidFill>
                  <a:schemeClr val="tx1"/>
                </a:solidFill>
              </a:rPr>
            </a:br>
            <a:r>
              <a:rPr altLang="en-US" b="1" dirty="0" sz="3000" lang="en-US">
                <a:solidFill>
                  <a:schemeClr val="tx1"/>
                </a:solidFill>
              </a:rPr>
              <a:t>Refrain:</a:t>
            </a:r>
            <a:br>
              <a:rPr altLang="en-US" b="1" dirty="0" sz="3000" lang="en-US">
                <a:solidFill>
                  <a:schemeClr val="tx1"/>
                </a:solidFill>
              </a:rPr>
            </a:br>
            <a:r>
              <a:rPr altLang="en-US" b="1" dirty="0" sz="3000" lang="en-US">
                <a:solidFill>
                  <a:schemeClr val="tx1"/>
                </a:solidFill>
              </a:rPr>
              <a:t>Than to be the king of a vast domain</a:t>
            </a:r>
            <a:br>
              <a:rPr altLang="en-US" b="1" dirty="0" sz="3000" lang="en-US">
                <a:solidFill>
                  <a:schemeClr val="tx1"/>
                </a:solidFill>
              </a:rPr>
            </a:br>
            <a:r>
              <a:rPr altLang="en-US" b="1" dirty="0" sz="3000" lang="en-US">
                <a:solidFill>
                  <a:schemeClr val="tx1"/>
                </a:solidFill>
              </a:rPr>
              <a:t>And be held in sin’s dread sway;</a:t>
            </a:r>
            <a:br>
              <a:rPr altLang="en-US" b="1" dirty="0" sz="3000" lang="en-US">
                <a:solidFill>
                  <a:schemeClr val="tx1"/>
                </a:solidFill>
              </a:rPr>
            </a:br>
            <a:r>
              <a:rPr altLang="en-US" b="1" dirty="0" sz="3000" lang="en-US">
                <a:solidFill>
                  <a:schemeClr val="tx1"/>
                </a:solidFill>
              </a:rPr>
              <a:t>I’d rather have Jesus than anything</a:t>
            </a:r>
            <a:br>
              <a:rPr altLang="en-US" b="1" dirty="0" sz="3000" lang="en-US">
                <a:solidFill>
                  <a:schemeClr val="tx1"/>
                </a:solidFill>
              </a:rPr>
            </a:br>
            <a:r>
              <a:rPr altLang="en-US" b="1" dirty="0" sz="3000" lang="en-US">
                <a:solidFill>
                  <a:schemeClr val="tx1"/>
                </a:solidFill>
              </a:rPr>
              <a:t>This world affords today.</a:t>
            </a:r>
            <a:br>
              <a:rPr altLang="en-US" b="1" dirty="0" sz="3000" lang="en-US">
                <a:solidFill>
                  <a:schemeClr val="tx1"/>
                </a:solidFill>
              </a:rPr>
            </a:br>
            <a:r>
              <a:rPr altLang="en-US" b="1" dirty="0" sz="3000" lang="en-US">
                <a:solidFill>
                  <a:schemeClr val="tx1"/>
                </a:solidFill>
              </a:rPr>
              <a:t>I’d rather have Jesus than men’s applause;</a:t>
            </a:r>
            <a:br>
              <a:rPr altLang="en-US" b="1" dirty="0" sz="3000" lang="en-US">
                <a:solidFill>
                  <a:schemeClr val="tx1"/>
                </a:solidFill>
              </a:rPr>
            </a:br>
            <a:r>
              <a:rPr altLang="en-US" b="1" dirty="0" sz="3000" lang="en-US">
                <a:solidFill>
                  <a:schemeClr val="tx1"/>
                </a:solidFill>
              </a:rPr>
              <a:t>I’d rather be faithful to His dear cause;</a:t>
            </a:r>
            <a:br>
              <a:rPr altLang="en-US" b="1" dirty="0" sz="3000" lang="en-US">
                <a:solidFill>
                  <a:schemeClr val="tx1"/>
                </a:solidFill>
              </a:rPr>
            </a:br>
            <a:r>
              <a:rPr altLang="en-US" b="1" dirty="0" sz="3000" lang="en-US">
                <a:solidFill>
                  <a:schemeClr val="tx1"/>
                </a:solidFill>
              </a:rPr>
              <a:t>I’d rather have Jesus than worldwide fame;</a:t>
            </a:r>
            <a:br>
              <a:rPr altLang="en-US" b="1" dirty="0" sz="3000" lang="en-US">
                <a:solidFill>
                  <a:schemeClr val="tx1"/>
                </a:solidFill>
              </a:rPr>
            </a:br>
            <a:r>
              <a:rPr altLang="en-US" b="1" dirty="0" sz="3000" lang="en-US">
                <a:solidFill>
                  <a:schemeClr val="tx1"/>
                </a:solidFill>
              </a:rPr>
              <a:t>I’d rather be true to His holy name</a:t>
            </a:r>
            <a:br>
              <a:rPr altLang="en-US" b="1" dirty="0" sz="3000" lang="en-US">
                <a:solidFill>
                  <a:schemeClr val="tx1"/>
                </a:solidFill>
              </a:rPr>
            </a:br>
            <a:endParaRPr dirty="0" sz="3000" lang="en-US" spc="200">
              <a:solidFill>
                <a:schemeClr val="tx1"/>
              </a:solidFill>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84"/>
                                        </p:tgtEl>
                                        <p:attrNameLst>
                                          <p:attrName>style.visibility</p:attrName>
                                        </p:attrNameLst>
                                      </p:cBhvr>
                                      <p:to>
                                        <p:strVal val="visible"/>
                                      </p:to>
                                    </p:set>
                                    <p:animEffect transition="in" filter="fade">
                                      <p:cBhvr>
                                        <p:cTn dur="500" id="7"/>
                                        <p:tgtEl>
                                          <p:spTgt spid="1048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algn="ctr" blurRad="50800" dir="5400000" dist="12700" rotWithShape="0">
              <a:srgbClr val="000000">
                <a:alpha val="50000"/>
              </a:srgbClr>
            </a:outerShdw>
          </a:effectLst>
        </a:effectStyle>
        <a:effectStyle>
          <a:effectLst>
            <a:outerShdw algn="ctr" blurRad="76200" dir="5400000" dist="25400" rotWithShape="0">
              <a:srgbClr val="000000">
                <a:alpha val="60000"/>
              </a:srgbClr>
            </a:outerShdw>
          </a:effectLst>
          <a:scene3d>
            <a:camera prst="orthographicFront">
              <a:rot lat="0" lon="0" rev="0"/>
            </a:camera>
            <a:lightRig dir="t" rig="fla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algn="tl" flip="none" sx="32000" sy="32000" tx="0" ty="0"/>
        </a:blipFill>
        <a:blipFill rotWithShape="1">
          <a:blip xmlns:r="http://schemas.openxmlformats.org/officeDocument/2006/relationships" r:embed="rId2">
            <a:duotone>
              <a:schemeClr val="phClr">
                <a:tint val="98000"/>
              </a:schemeClr>
              <a:schemeClr val="phClr">
                <a:shade val="95000"/>
              </a:schemeClr>
            </a:duotone>
          </a:blip>
          <a:tile algn="tl" flip="none" sx="32000" sy="32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lastClr="000000" val="windowText"/>
      </a:dk1>
      <a:lt1>
        <a:sysClr lastClr="FFFFFF" val="window"/>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joan ruth lago</dc:creator>
  <cp:lastModifiedBy>joan ruth lago</cp:lastModifiedBy>
  <dcterms:created xsi:type="dcterms:W3CDTF">2025-11-29T00:06:47Z</dcterms:created>
  <dcterms:modified xsi:type="dcterms:W3CDTF">2025-11-30T01:05:56Z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b9886aa3be8e4564884156b107d6a6d6</vt:lpwstr>
  </property>
</Properties>
</file>